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99" r:id="rId2"/>
    <p:sldId id="325" r:id="rId3"/>
    <p:sldId id="333" r:id="rId4"/>
    <p:sldId id="327" r:id="rId5"/>
    <p:sldId id="332" r:id="rId6"/>
    <p:sldId id="339" r:id="rId7"/>
    <p:sldId id="340" r:id="rId8"/>
    <p:sldId id="341" r:id="rId9"/>
    <p:sldId id="342" r:id="rId10"/>
    <p:sldId id="334" r:id="rId11"/>
    <p:sldId id="335" r:id="rId12"/>
    <p:sldId id="326" r:id="rId13"/>
    <p:sldId id="338" r:id="rId14"/>
    <p:sldId id="329" r:id="rId15"/>
    <p:sldId id="331" r:id="rId16"/>
    <p:sldId id="344" r:id="rId17"/>
    <p:sldId id="345" r:id="rId18"/>
    <p:sldId id="330" r:id="rId19"/>
    <p:sldId id="3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E3855-94C4-4412-9CB5-CCD9F95C796C}" v="240" dt="2022-09-01T09:54:18.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94660"/>
  </p:normalViewPr>
  <p:slideViewPr>
    <p:cSldViewPr snapToGrid="0">
      <p:cViewPr varScale="1">
        <p:scale>
          <a:sx n="64" d="100"/>
          <a:sy n="64" d="100"/>
        </p:scale>
        <p:origin x="1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0A5E3855-94C4-4412-9CB5-CCD9F95C796C}"/>
    <pc:docChg chg="undo custSel addSld delSld modSld sldOrd delMainMaster">
      <pc:chgData name="Paula Owens" userId="b67acbd404e246bb" providerId="LiveId" clId="{0A5E3855-94C4-4412-9CB5-CCD9F95C796C}" dt="2022-09-01T10:28:50.348" v="5101"/>
      <pc:docMkLst>
        <pc:docMk/>
      </pc:docMkLst>
      <pc:sldChg chg="modSp mod">
        <pc:chgData name="Paula Owens" userId="b67acbd404e246bb" providerId="LiveId" clId="{0A5E3855-94C4-4412-9CB5-CCD9F95C796C}" dt="2022-09-01T02:28:46.917" v="3361" actId="20577"/>
        <pc:sldMkLst>
          <pc:docMk/>
          <pc:sldMk cId="0" sldId="299"/>
        </pc:sldMkLst>
        <pc:spChg chg="mod">
          <ac:chgData name="Paula Owens" userId="b67acbd404e246bb" providerId="LiveId" clId="{0A5E3855-94C4-4412-9CB5-CCD9F95C796C}" dt="2022-09-01T02:28:46.917" v="3361" actId="20577"/>
          <ac:spMkLst>
            <pc:docMk/>
            <pc:sldMk cId="0" sldId="299"/>
            <ac:spMk id="69634" creationId="{00000000-0000-0000-0000-000000000000}"/>
          </ac:spMkLst>
        </pc:spChg>
      </pc:sldChg>
      <pc:sldChg chg="modSp mod">
        <pc:chgData name="Paula Owens" userId="b67acbd404e246bb" providerId="LiveId" clId="{0A5E3855-94C4-4412-9CB5-CCD9F95C796C}" dt="2022-08-24T13:05:19.050" v="2122" actId="113"/>
        <pc:sldMkLst>
          <pc:docMk/>
          <pc:sldMk cId="489071600" sldId="325"/>
        </pc:sldMkLst>
        <pc:spChg chg="mod">
          <ac:chgData name="Paula Owens" userId="b67acbd404e246bb" providerId="LiveId" clId="{0A5E3855-94C4-4412-9CB5-CCD9F95C796C}" dt="2022-08-24T13:05:19.050" v="2122" actId="113"/>
          <ac:spMkLst>
            <pc:docMk/>
            <pc:sldMk cId="489071600" sldId="325"/>
            <ac:spMk id="2" creationId="{0A032794-0E8A-41FE-86ED-71FC1A29058D}"/>
          </ac:spMkLst>
        </pc:spChg>
      </pc:sldChg>
      <pc:sldChg chg="addSp modSp new del mod ord">
        <pc:chgData name="Paula Owens" userId="b67acbd404e246bb" providerId="LiveId" clId="{0A5E3855-94C4-4412-9CB5-CCD9F95C796C}" dt="2022-09-01T02:52:15.822" v="3436" actId="2696"/>
        <pc:sldMkLst>
          <pc:docMk/>
          <pc:sldMk cId="15627035" sldId="326"/>
        </pc:sldMkLst>
        <pc:spChg chg="mod">
          <ac:chgData name="Paula Owens" userId="b67acbd404e246bb" providerId="LiveId" clId="{0A5E3855-94C4-4412-9CB5-CCD9F95C796C}" dt="2022-08-23T10:39:47.508" v="98" actId="1076"/>
          <ac:spMkLst>
            <pc:docMk/>
            <pc:sldMk cId="15627035" sldId="326"/>
            <ac:spMk id="2" creationId="{7F6A54D5-98CD-7F77-E0A6-4EC502B31F9A}"/>
          </ac:spMkLst>
        </pc:spChg>
        <pc:spChg chg="add mod">
          <ac:chgData name="Paula Owens" userId="b67acbd404e246bb" providerId="LiveId" clId="{0A5E3855-94C4-4412-9CB5-CCD9F95C796C}" dt="2022-08-23T11:30:16.531" v="948" actId="14100"/>
          <ac:spMkLst>
            <pc:docMk/>
            <pc:sldMk cId="15627035" sldId="326"/>
            <ac:spMk id="8" creationId="{A087F04D-BC80-7A03-0325-3A0AF34E63A1}"/>
          </ac:spMkLst>
        </pc:spChg>
        <pc:picChg chg="add mod modCrop">
          <ac:chgData name="Paula Owens" userId="b67acbd404e246bb" providerId="LiveId" clId="{0A5E3855-94C4-4412-9CB5-CCD9F95C796C}" dt="2022-08-23T11:29:57.386" v="944" actId="1076"/>
          <ac:picMkLst>
            <pc:docMk/>
            <pc:sldMk cId="15627035" sldId="326"/>
            <ac:picMk id="5" creationId="{475CC6D6-B8F6-989B-241F-2F433B2F9E2B}"/>
          </ac:picMkLst>
        </pc:picChg>
        <pc:picChg chg="add mod modCrop">
          <ac:chgData name="Paula Owens" userId="b67acbd404e246bb" providerId="LiveId" clId="{0A5E3855-94C4-4412-9CB5-CCD9F95C796C}" dt="2022-08-23T11:27:14.515" v="805" actId="14100"/>
          <ac:picMkLst>
            <pc:docMk/>
            <pc:sldMk cId="15627035" sldId="326"/>
            <ac:picMk id="7" creationId="{DAAB51CF-90FE-5AF9-6C08-7212E22FB9C9}"/>
          </ac:picMkLst>
        </pc:picChg>
      </pc:sldChg>
      <pc:sldChg chg="del">
        <pc:chgData name="Paula Owens" userId="b67acbd404e246bb" providerId="LiveId" clId="{0A5E3855-94C4-4412-9CB5-CCD9F95C796C}" dt="2022-08-23T10:22:32.686" v="0" actId="47"/>
        <pc:sldMkLst>
          <pc:docMk/>
          <pc:sldMk cId="1416106150" sldId="327"/>
        </pc:sldMkLst>
      </pc:sldChg>
      <pc:sldChg chg="addSp delSp modSp new mod ord">
        <pc:chgData name="Paula Owens" userId="b67acbd404e246bb" providerId="LiveId" clId="{0A5E3855-94C4-4412-9CB5-CCD9F95C796C}" dt="2022-08-31T23:41:24.951" v="2865" actId="20577"/>
        <pc:sldMkLst>
          <pc:docMk/>
          <pc:sldMk cId="3935307030" sldId="327"/>
        </pc:sldMkLst>
        <pc:spChg chg="mod">
          <ac:chgData name="Paula Owens" userId="b67acbd404e246bb" providerId="LiveId" clId="{0A5E3855-94C4-4412-9CB5-CCD9F95C796C}" dt="2022-08-24T13:26:30.489" v="2202" actId="1076"/>
          <ac:spMkLst>
            <pc:docMk/>
            <pc:sldMk cId="3935307030" sldId="327"/>
            <ac:spMk id="2" creationId="{E439916C-6252-1271-E49D-EF36CC376AEC}"/>
          </ac:spMkLst>
        </pc:spChg>
        <pc:spChg chg="add mod">
          <ac:chgData name="Paula Owens" userId="b67acbd404e246bb" providerId="LiveId" clId="{0A5E3855-94C4-4412-9CB5-CCD9F95C796C}" dt="2022-08-24T13:07:47.140" v="2156" actId="1076"/>
          <ac:spMkLst>
            <pc:docMk/>
            <pc:sldMk cId="3935307030" sldId="327"/>
            <ac:spMk id="7" creationId="{E6BABD2F-C8AB-4669-37AC-9BE9E2EFC817}"/>
          </ac:spMkLst>
        </pc:spChg>
        <pc:spChg chg="add mod">
          <ac:chgData name="Paula Owens" userId="b67acbd404e246bb" providerId="LiveId" clId="{0A5E3855-94C4-4412-9CB5-CCD9F95C796C}" dt="2022-08-31T23:41:24.951" v="2865" actId="20577"/>
          <ac:spMkLst>
            <pc:docMk/>
            <pc:sldMk cId="3935307030" sldId="327"/>
            <ac:spMk id="12" creationId="{6D44522C-6558-BC45-19EC-B2FE27C3C014}"/>
          </ac:spMkLst>
        </pc:spChg>
        <pc:spChg chg="add mod">
          <ac:chgData name="Paula Owens" userId="b67acbd404e246bb" providerId="LiveId" clId="{0A5E3855-94C4-4412-9CB5-CCD9F95C796C}" dt="2022-08-24T13:08:16.494" v="2158" actId="1076"/>
          <ac:spMkLst>
            <pc:docMk/>
            <pc:sldMk cId="3935307030" sldId="327"/>
            <ac:spMk id="14" creationId="{C57F8779-71E3-E317-CD88-DB8316C70BC5}"/>
          </ac:spMkLst>
        </pc:spChg>
        <pc:spChg chg="add mod">
          <ac:chgData name="Paula Owens" userId="b67acbd404e246bb" providerId="LiveId" clId="{0A5E3855-94C4-4412-9CB5-CCD9F95C796C}" dt="2022-08-24T13:09:36.599" v="2194" actId="1076"/>
          <ac:spMkLst>
            <pc:docMk/>
            <pc:sldMk cId="3935307030" sldId="327"/>
            <ac:spMk id="15" creationId="{31C959EA-9A0C-C99D-BA06-DAF9516AB101}"/>
          </ac:spMkLst>
        </pc:spChg>
        <pc:picChg chg="add del mod modCrop">
          <ac:chgData name="Paula Owens" userId="b67acbd404e246bb" providerId="LiveId" clId="{0A5E3855-94C4-4412-9CB5-CCD9F95C796C}" dt="2022-08-23T10:55:39.852" v="296" actId="478"/>
          <ac:picMkLst>
            <pc:docMk/>
            <pc:sldMk cId="3935307030" sldId="327"/>
            <ac:picMk id="4" creationId="{5EA659A3-4975-F010-C886-777BBD4812F5}"/>
          </ac:picMkLst>
        </pc:picChg>
        <pc:picChg chg="add mod modCrop">
          <ac:chgData name="Paula Owens" userId="b67acbd404e246bb" providerId="LiveId" clId="{0A5E3855-94C4-4412-9CB5-CCD9F95C796C}" dt="2022-08-23T11:01:21.585" v="354" actId="1076"/>
          <ac:picMkLst>
            <pc:docMk/>
            <pc:sldMk cId="3935307030" sldId="327"/>
            <ac:picMk id="6" creationId="{1373A2E2-60D0-3489-FD9F-2E18B349B9FA}"/>
          </ac:picMkLst>
        </pc:picChg>
        <pc:picChg chg="add mod modCrop">
          <ac:chgData name="Paula Owens" userId="b67acbd404e246bb" providerId="LiveId" clId="{0A5E3855-94C4-4412-9CB5-CCD9F95C796C}" dt="2022-08-23T11:01:27.678" v="355" actId="1076"/>
          <ac:picMkLst>
            <pc:docMk/>
            <pc:sldMk cId="3935307030" sldId="327"/>
            <ac:picMk id="9" creationId="{80466667-8160-2AB7-274C-8FF00A047246}"/>
          </ac:picMkLst>
        </pc:picChg>
        <pc:picChg chg="add mod modCrop">
          <ac:chgData name="Paula Owens" userId="b67acbd404e246bb" providerId="LiveId" clId="{0A5E3855-94C4-4412-9CB5-CCD9F95C796C}" dt="2022-08-23T11:01:31.301" v="356" actId="1076"/>
          <ac:picMkLst>
            <pc:docMk/>
            <pc:sldMk cId="3935307030" sldId="327"/>
            <ac:picMk id="11" creationId="{B5764400-9B51-C6B6-3869-6C5016E3CD80}"/>
          </ac:picMkLst>
        </pc:picChg>
      </pc:sldChg>
      <pc:sldChg chg="addSp delSp modSp del mod">
        <pc:chgData name="Paula Owens" userId="b67acbd404e246bb" providerId="LiveId" clId="{0A5E3855-94C4-4412-9CB5-CCD9F95C796C}" dt="2022-09-01T02:51:59.749" v="3435" actId="47"/>
        <pc:sldMkLst>
          <pc:docMk/>
          <pc:sldMk cId="763615181" sldId="328"/>
        </pc:sldMkLst>
        <pc:spChg chg="add del mod">
          <ac:chgData name="Paula Owens" userId="b67acbd404e246bb" providerId="LiveId" clId="{0A5E3855-94C4-4412-9CB5-CCD9F95C796C}" dt="2022-08-23T10:48:48.223" v="133"/>
          <ac:spMkLst>
            <pc:docMk/>
            <pc:sldMk cId="763615181" sldId="328"/>
            <ac:spMk id="5" creationId="{4AF81963-CE2C-CE76-5C74-6677C07DB4E8}"/>
          </ac:spMkLst>
        </pc:spChg>
        <pc:spChg chg="add mod">
          <ac:chgData name="Paula Owens" userId="b67acbd404e246bb" providerId="LiveId" clId="{0A5E3855-94C4-4412-9CB5-CCD9F95C796C}" dt="2022-08-23T10:48:54.355" v="135" actId="1076"/>
          <ac:spMkLst>
            <pc:docMk/>
            <pc:sldMk cId="763615181" sldId="328"/>
            <ac:spMk id="7" creationId="{181AD600-AD5B-ABE8-4AD6-1EF15AF9E47D}"/>
          </ac:spMkLst>
        </pc:spChg>
        <pc:spChg chg="add mod">
          <ac:chgData name="Paula Owens" userId="b67acbd404e246bb" providerId="LiveId" clId="{0A5E3855-94C4-4412-9CB5-CCD9F95C796C}" dt="2022-08-23T10:48:59.925" v="137" actId="1076"/>
          <ac:spMkLst>
            <pc:docMk/>
            <pc:sldMk cId="763615181" sldId="328"/>
            <ac:spMk id="8" creationId="{27059A4A-6E10-28E4-4F1A-864C8DBF41CD}"/>
          </ac:spMkLst>
        </pc:spChg>
        <pc:spChg chg="add mod">
          <ac:chgData name="Paula Owens" userId="b67acbd404e246bb" providerId="LiveId" clId="{0A5E3855-94C4-4412-9CB5-CCD9F95C796C}" dt="2022-08-23T10:50:50.242" v="292" actId="113"/>
          <ac:spMkLst>
            <pc:docMk/>
            <pc:sldMk cId="763615181" sldId="328"/>
            <ac:spMk id="9" creationId="{6F96F808-E324-8444-5104-3A49B77CDAE1}"/>
          </ac:spMkLst>
        </pc:spChg>
        <pc:picChg chg="del mod">
          <ac:chgData name="Paula Owens" userId="b67acbd404e246bb" providerId="LiveId" clId="{0A5E3855-94C4-4412-9CB5-CCD9F95C796C}" dt="2022-08-23T11:02:59.837" v="417" actId="478"/>
          <ac:picMkLst>
            <pc:docMk/>
            <pc:sldMk cId="763615181" sldId="328"/>
            <ac:picMk id="4" creationId="{5EA659A3-4975-F010-C886-777BBD4812F5}"/>
          </ac:picMkLst>
        </pc:picChg>
        <pc:picChg chg="mod">
          <ac:chgData name="Paula Owens" userId="b67acbd404e246bb" providerId="LiveId" clId="{0A5E3855-94C4-4412-9CB5-CCD9F95C796C}" dt="2022-08-23T10:48:24.221" v="128" actId="1076"/>
          <ac:picMkLst>
            <pc:docMk/>
            <pc:sldMk cId="763615181" sldId="328"/>
            <ac:picMk id="6" creationId="{1373A2E2-60D0-3489-FD9F-2E18B349B9FA}"/>
          </ac:picMkLst>
        </pc:picChg>
      </pc:sldChg>
      <pc:sldChg chg="del">
        <pc:chgData name="Paula Owens" userId="b67acbd404e246bb" providerId="LiveId" clId="{0A5E3855-94C4-4412-9CB5-CCD9F95C796C}" dt="2022-08-23T10:25:02.509" v="5" actId="47"/>
        <pc:sldMkLst>
          <pc:docMk/>
          <pc:sldMk cId="1714094119" sldId="329"/>
        </pc:sldMkLst>
      </pc:sldChg>
      <pc:sldChg chg="addSp delSp modSp new mod">
        <pc:chgData name="Paula Owens" userId="b67acbd404e246bb" providerId="LiveId" clId="{0A5E3855-94C4-4412-9CB5-CCD9F95C796C}" dt="2022-09-01T09:27:55.452" v="4670" actId="20577"/>
        <pc:sldMkLst>
          <pc:docMk/>
          <pc:sldMk cId="2430751744" sldId="329"/>
        </pc:sldMkLst>
        <pc:spChg chg="mod">
          <ac:chgData name="Paula Owens" userId="b67acbd404e246bb" providerId="LiveId" clId="{0A5E3855-94C4-4412-9CB5-CCD9F95C796C}" dt="2022-09-01T03:49:51.882" v="3579" actId="1076"/>
          <ac:spMkLst>
            <pc:docMk/>
            <pc:sldMk cId="2430751744" sldId="329"/>
            <ac:spMk id="2" creationId="{9598E79A-A0C6-237A-DA1D-E03CBCA14786}"/>
          </ac:spMkLst>
        </pc:spChg>
        <pc:spChg chg="add mod">
          <ac:chgData name="Paula Owens" userId="b67acbd404e246bb" providerId="LiveId" clId="{0A5E3855-94C4-4412-9CB5-CCD9F95C796C}" dt="2022-09-01T09:27:55.452" v="4670" actId="20577"/>
          <ac:spMkLst>
            <pc:docMk/>
            <pc:sldMk cId="2430751744" sldId="329"/>
            <ac:spMk id="6" creationId="{5DDF5275-C454-D4A5-F6BE-FEC7A3BF9AA8}"/>
          </ac:spMkLst>
        </pc:spChg>
        <pc:spChg chg="add mod">
          <ac:chgData name="Paula Owens" userId="b67acbd404e246bb" providerId="LiveId" clId="{0A5E3855-94C4-4412-9CB5-CCD9F95C796C}" dt="2022-09-01T09:19:01.388" v="4599" actId="1076"/>
          <ac:spMkLst>
            <pc:docMk/>
            <pc:sldMk cId="2430751744" sldId="329"/>
            <ac:spMk id="7" creationId="{0F30E766-387F-A0B6-229D-11CCEA129A43}"/>
          </ac:spMkLst>
        </pc:spChg>
        <pc:spChg chg="add del mod">
          <ac:chgData name="Paula Owens" userId="b67acbd404e246bb" providerId="LiveId" clId="{0A5E3855-94C4-4412-9CB5-CCD9F95C796C}" dt="2022-09-01T09:17:51.976" v="4587" actId="21"/>
          <ac:spMkLst>
            <pc:docMk/>
            <pc:sldMk cId="2430751744" sldId="329"/>
            <ac:spMk id="8" creationId="{9D9690A0-E6DA-C5B4-5525-F825A243A577}"/>
          </ac:spMkLst>
        </pc:spChg>
        <pc:picChg chg="add mod modCrop">
          <ac:chgData name="Paula Owens" userId="b67acbd404e246bb" providerId="LiveId" clId="{0A5E3855-94C4-4412-9CB5-CCD9F95C796C}" dt="2022-09-01T09:19:15.721" v="4603" actId="1076"/>
          <ac:picMkLst>
            <pc:docMk/>
            <pc:sldMk cId="2430751744" sldId="329"/>
            <ac:picMk id="5" creationId="{2AB16D2A-C1A0-14B8-30B3-7A471BAA72AF}"/>
          </ac:picMkLst>
        </pc:picChg>
      </pc:sldChg>
      <pc:sldChg chg="del">
        <pc:chgData name="Paula Owens" userId="b67acbd404e246bb" providerId="LiveId" clId="{0A5E3855-94C4-4412-9CB5-CCD9F95C796C}" dt="2022-08-23T10:22:37.470" v="1" actId="47"/>
        <pc:sldMkLst>
          <pc:docMk/>
          <pc:sldMk cId="366946304" sldId="330"/>
        </pc:sldMkLst>
      </pc:sldChg>
      <pc:sldChg chg="addSp delSp modSp new mod">
        <pc:chgData name="Paula Owens" userId="b67acbd404e246bb" providerId="LiveId" clId="{0A5E3855-94C4-4412-9CB5-CCD9F95C796C}" dt="2022-09-01T10:05:16.879" v="5097" actId="20577"/>
        <pc:sldMkLst>
          <pc:docMk/>
          <pc:sldMk cId="3327042812" sldId="330"/>
        </pc:sldMkLst>
        <pc:spChg chg="mod">
          <ac:chgData name="Paula Owens" userId="b67acbd404e246bb" providerId="LiveId" clId="{0A5E3855-94C4-4412-9CB5-CCD9F95C796C}" dt="2022-09-01T09:48:05.521" v="4698" actId="113"/>
          <ac:spMkLst>
            <pc:docMk/>
            <pc:sldMk cId="3327042812" sldId="330"/>
            <ac:spMk id="2" creationId="{746DF685-15BF-299C-AF60-673EABE5EF82}"/>
          </ac:spMkLst>
        </pc:spChg>
        <pc:spChg chg="add del mod">
          <ac:chgData name="Paula Owens" userId="b67acbd404e246bb" providerId="LiveId" clId="{0A5E3855-94C4-4412-9CB5-CCD9F95C796C}" dt="2022-09-01T08:45:29.094" v="3691" actId="478"/>
          <ac:spMkLst>
            <pc:docMk/>
            <pc:sldMk cId="3327042812" sldId="330"/>
            <ac:spMk id="4" creationId="{05ED030B-40CA-5BA4-B58D-1A9CA24A0D02}"/>
          </ac:spMkLst>
        </pc:spChg>
        <pc:spChg chg="add del mod">
          <ac:chgData name="Paula Owens" userId="b67acbd404e246bb" providerId="LiveId" clId="{0A5E3855-94C4-4412-9CB5-CCD9F95C796C}" dt="2022-09-01T08:53:47.440" v="3871" actId="22"/>
          <ac:spMkLst>
            <pc:docMk/>
            <pc:sldMk cId="3327042812" sldId="330"/>
            <ac:spMk id="7" creationId="{E0B94602-432F-282A-8ED8-6F602482249F}"/>
          </ac:spMkLst>
        </pc:spChg>
        <pc:graphicFrameChg chg="add mod modGraphic">
          <ac:chgData name="Paula Owens" userId="b67acbd404e246bb" providerId="LiveId" clId="{0A5E3855-94C4-4412-9CB5-CCD9F95C796C}" dt="2022-09-01T10:05:16.879" v="5097" actId="20577"/>
          <ac:graphicFrameMkLst>
            <pc:docMk/>
            <pc:sldMk cId="3327042812" sldId="330"/>
            <ac:graphicFrameMk id="5" creationId="{D4DF9DDB-7971-1601-1003-740A7FB99A79}"/>
          </ac:graphicFrameMkLst>
        </pc:graphicFrameChg>
      </pc:sldChg>
      <pc:sldChg chg="addSp delSp modSp new mod ord">
        <pc:chgData name="Paula Owens" userId="b67acbd404e246bb" providerId="LiveId" clId="{0A5E3855-94C4-4412-9CB5-CCD9F95C796C}" dt="2022-09-01T08:54:07.076" v="3874" actId="1076"/>
        <pc:sldMkLst>
          <pc:docMk/>
          <pc:sldMk cId="3075057353" sldId="331"/>
        </pc:sldMkLst>
        <pc:spChg chg="del mod">
          <ac:chgData name="Paula Owens" userId="b67acbd404e246bb" providerId="LiveId" clId="{0A5E3855-94C4-4412-9CB5-CCD9F95C796C}" dt="2022-09-01T03:49:59.460" v="3581" actId="478"/>
          <ac:spMkLst>
            <pc:docMk/>
            <pc:sldMk cId="3075057353" sldId="331"/>
            <ac:spMk id="2" creationId="{840B4AD1-1220-E5D4-FA1D-07BA01570F8C}"/>
          </ac:spMkLst>
        </pc:spChg>
        <pc:spChg chg="add del mod">
          <ac:chgData name="Paula Owens" userId="b67acbd404e246bb" providerId="LiveId" clId="{0A5E3855-94C4-4412-9CB5-CCD9F95C796C}" dt="2022-08-24T10:47:40.333" v="959" actId="22"/>
          <ac:spMkLst>
            <pc:docMk/>
            <pc:sldMk cId="3075057353" sldId="331"/>
            <ac:spMk id="7" creationId="{BD2B561B-4F1A-FAD3-105B-F5F832D9CB2B}"/>
          </ac:spMkLst>
        </pc:spChg>
        <pc:spChg chg="add mod">
          <ac:chgData name="Paula Owens" userId="b67acbd404e246bb" providerId="LiveId" clId="{0A5E3855-94C4-4412-9CB5-CCD9F95C796C}" dt="2022-09-01T03:48:40.350" v="3569" actId="1076"/>
          <ac:spMkLst>
            <pc:docMk/>
            <pc:sldMk cId="3075057353" sldId="331"/>
            <ac:spMk id="8" creationId="{266B60F8-1863-7ACF-32FE-3CB10B63F621}"/>
          </ac:spMkLst>
        </pc:spChg>
        <pc:spChg chg="add mod">
          <ac:chgData name="Paula Owens" userId="b67acbd404e246bb" providerId="LiveId" clId="{0A5E3855-94C4-4412-9CB5-CCD9F95C796C}" dt="2022-09-01T08:50:15.887" v="3750" actId="6549"/>
          <ac:spMkLst>
            <pc:docMk/>
            <pc:sldMk cId="3075057353" sldId="331"/>
            <ac:spMk id="9" creationId="{89810A5A-3C60-DC75-24C9-64C0C78B6FD3}"/>
          </ac:spMkLst>
        </pc:spChg>
        <pc:spChg chg="add mod">
          <ac:chgData name="Paula Owens" userId="b67acbd404e246bb" providerId="LiveId" clId="{0A5E3855-94C4-4412-9CB5-CCD9F95C796C}" dt="2022-09-01T03:51:03.749" v="3620" actId="20577"/>
          <ac:spMkLst>
            <pc:docMk/>
            <pc:sldMk cId="3075057353" sldId="331"/>
            <ac:spMk id="10" creationId="{085E8FC2-6011-2BD0-73E7-8AA18A4AA46A}"/>
          </ac:spMkLst>
        </pc:spChg>
        <pc:spChg chg="add del mod">
          <ac:chgData name="Paula Owens" userId="b67acbd404e246bb" providerId="LiveId" clId="{0A5E3855-94C4-4412-9CB5-CCD9F95C796C}" dt="2022-09-01T08:51:50.891" v="3867" actId="478"/>
          <ac:spMkLst>
            <pc:docMk/>
            <pc:sldMk cId="3075057353" sldId="331"/>
            <ac:spMk id="11" creationId="{986B50DD-D34E-6BB7-805B-26D4AE5638DA}"/>
          </ac:spMkLst>
        </pc:spChg>
        <pc:spChg chg="add mod">
          <ac:chgData name="Paula Owens" userId="b67acbd404e246bb" providerId="LiveId" clId="{0A5E3855-94C4-4412-9CB5-CCD9F95C796C}" dt="2022-09-01T08:54:07.076" v="3874" actId="1076"/>
          <ac:spMkLst>
            <pc:docMk/>
            <pc:sldMk cId="3075057353" sldId="331"/>
            <ac:spMk id="13" creationId="{CA533F31-6B5D-55B2-B978-18B143624F97}"/>
          </ac:spMkLst>
        </pc:spChg>
        <pc:picChg chg="add mod modCrop">
          <ac:chgData name="Paula Owens" userId="b67acbd404e246bb" providerId="LiveId" clId="{0A5E3855-94C4-4412-9CB5-CCD9F95C796C}" dt="2022-09-01T08:53:58.190" v="3873" actId="1076"/>
          <ac:picMkLst>
            <pc:docMk/>
            <pc:sldMk cId="3075057353" sldId="331"/>
            <ac:picMk id="5" creationId="{AACEAE9B-0529-1401-C3ED-8F3FDFF2F7F3}"/>
          </ac:picMkLst>
        </pc:picChg>
        <pc:picChg chg="add mod">
          <ac:chgData name="Paula Owens" userId="b67acbd404e246bb" providerId="LiveId" clId="{0A5E3855-94C4-4412-9CB5-CCD9F95C796C}" dt="2022-09-01T03:48:20.638" v="3566" actId="1076"/>
          <ac:picMkLst>
            <pc:docMk/>
            <pc:sldMk cId="3075057353" sldId="331"/>
            <ac:picMk id="6" creationId="{29F65CBF-E208-57D7-C163-36AD01AB9087}"/>
          </ac:picMkLst>
        </pc:picChg>
      </pc:sldChg>
      <pc:sldChg chg="del">
        <pc:chgData name="Paula Owens" userId="b67acbd404e246bb" providerId="LiveId" clId="{0A5E3855-94C4-4412-9CB5-CCD9F95C796C}" dt="2022-08-23T10:24:49.998" v="2" actId="47"/>
        <pc:sldMkLst>
          <pc:docMk/>
          <pc:sldMk cId="3676603282" sldId="331"/>
        </pc:sldMkLst>
      </pc:sldChg>
      <pc:sldChg chg="addSp delSp modSp new mod ord">
        <pc:chgData name="Paula Owens" userId="b67acbd404e246bb" providerId="LiveId" clId="{0A5E3855-94C4-4412-9CB5-CCD9F95C796C}" dt="2022-08-24T16:24:35.103" v="2375" actId="14100"/>
        <pc:sldMkLst>
          <pc:docMk/>
          <pc:sldMk cId="1277256356" sldId="332"/>
        </pc:sldMkLst>
        <pc:spChg chg="add mod">
          <ac:chgData name="Paula Owens" userId="b67acbd404e246bb" providerId="LiveId" clId="{0A5E3855-94C4-4412-9CB5-CCD9F95C796C}" dt="2022-08-24T16:16:04.233" v="2303" actId="20577"/>
          <ac:spMkLst>
            <pc:docMk/>
            <pc:sldMk cId="1277256356" sldId="332"/>
            <ac:spMk id="7" creationId="{DD24837F-C5CA-A610-4037-9C7D5D8E7262}"/>
          </ac:spMkLst>
        </pc:spChg>
        <pc:spChg chg="add mod">
          <ac:chgData name="Paula Owens" userId="b67acbd404e246bb" providerId="LiveId" clId="{0A5E3855-94C4-4412-9CB5-CCD9F95C796C}" dt="2022-08-24T16:23:55.456" v="2372" actId="20577"/>
          <ac:spMkLst>
            <pc:docMk/>
            <pc:sldMk cId="1277256356" sldId="332"/>
            <ac:spMk id="8" creationId="{EA1BFF46-C988-203B-BC01-AA28B9EBF063}"/>
          </ac:spMkLst>
        </pc:spChg>
        <pc:spChg chg="add mod">
          <ac:chgData name="Paula Owens" userId="b67acbd404e246bb" providerId="LiveId" clId="{0A5E3855-94C4-4412-9CB5-CCD9F95C796C}" dt="2022-08-24T16:22:48.408" v="2364" actId="20577"/>
          <ac:spMkLst>
            <pc:docMk/>
            <pc:sldMk cId="1277256356" sldId="332"/>
            <ac:spMk id="9" creationId="{7E6EF1AF-692C-5C82-5E4F-0FCAACE19481}"/>
          </ac:spMkLst>
        </pc:spChg>
        <pc:spChg chg="add mod">
          <ac:chgData name="Paula Owens" userId="b67acbd404e246bb" providerId="LiveId" clId="{0A5E3855-94C4-4412-9CB5-CCD9F95C796C}" dt="2022-08-24T16:24:35.103" v="2375" actId="14100"/>
          <ac:spMkLst>
            <pc:docMk/>
            <pc:sldMk cId="1277256356" sldId="332"/>
            <ac:spMk id="11" creationId="{9D5E085E-8B26-0C0B-359D-CFC8FCB50108}"/>
          </ac:spMkLst>
        </pc:spChg>
        <pc:picChg chg="add del mod modCrop">
          <ac:chgData name="Paula Owens" userId="b67acbd404e246bb" providerId="LiveId" clId="{0A5E3855-94C4-4412-9CB5-CCD9F95C796C}" dt="2022-08-24T16:21:30.332" v="2304" actId="478"/>
          <ac:picMkLst>
            <pc:docMk/>
            <pc:sldMk cId="1277256356" sldId="332"/>
            <ac:picMk id="4" creationId="{C66BDC5A-E7A5-BD1F-97CD-25ACF8B8A6E4}"/>
          </ac:picMkLst>
        </pc:picChg>
        <pc:picChg chg="add mod modCrop">
          <ac:chgData name="Paula Owens" userId="b67acbd404e246bb" providerId="LiveId" clId="{0A5E3855-94C4-4412-9CB5-CCD9F95C796C}" dt="2022-08-24T16:22:00.481" v="2313" actId="1076"/>
          <ac:picMkLst>
            <pc:docMk/>
            <pc:sldMk cId="1277256356" sldId="332"/>
            <ac:picMk id="6" creationId="{07F35185-DAE9-5CA7-76DC-9ADA80E810C8}"/>
          </ac:picMkLst>
        </pc:picChg>
        <pc:picChg chg="add mod">
          <ac:chgData name="Paula Owens" userId="b67acbd404e246bb" providerId="LiveId" clId="{0A5E3855-94C4-4412-9CB5-CCD9F95C796C}" dt="2022-08-24T16:21:54.505" v="2310" actId="14100"/>
          <ac:picMkLst>
            <pc:docMk/>
            <pc:sldMk cId="1277256356" sldId="332"/>
            <ac:picMk id="2050" creationId="{3FA72797-8A5E-5A6B-498E-25D0B128A8F5}"/>
          </ac:picMkLst>
        </pc:picChg>
      </pc:sldChg>
      <pc:sldChg chg="del">
        <pc:chgData name="Paula Owens" userId="b67acbd404e246bb" providerId="LiveId" clId="{0A5E3855-94C4-4412-9CB5-CCD9F95C796C}" dt="2022-08-23T10:25:10.706" v="9" actId="47"/>
        <pc:sldMkLst>
          <pc:docMk/>
          <pc:sldMk cId="3683015885" sldId="332"/>
        </pc:sldMkLst>
      </pc:sldChg>
      <pc:sldChg chg="del">
        <pc:chgData name="Paula Owens" userId="b67acbd404e246bb" providerId="LiveId" clId="{0A5E3855-94C4-4412-9CB5-CCD9F95C796C}" dt="2022-08-23T10:25:17.497" v="11" actId="47"/>
        <pc:sldMkLst>
          <pc:docMk/>
          <pc:sldMk cId="26282262" sldId="333"/>
        </pc:sldMkLst>
      </pc:sldChg>
      <pc:sldChg chg="addSp modSp new mod">
        <pc:chgData name="Paula Owens" userId="b67acbd404e246bb" providerId="LiveId" clId="{0A5E3855-94C4-4412-9CB5-CCD9F95C796C}" dt="2022-08-24T13:05:29.281" v="2124" actId="20577"/>
        <pc:sldMkLst>
          <pc:docMk/>
          <pc:sldMk cId="1970908562" sldId="333"/>
        </pc:sldMkLst>
        <pc:spChg chg="mod">
          <ac:chgData name="Paula Owens" userId="b67acbd404e246bb" providerId="LiveId" clId="{0A5E3855-94C4-4412-9CB5-CCD9F95C796C}" dt="2022-08-24T13:04:55.180" v="2121" actId="20577"/>
          <ac:spMkLst>
            <pc:docMk/>
            <pc:sldMk cId="1970908562" sldId="333"/>
            <ac:spMk id="2" creationId="{9BDFD918-D85D-DA38-6493-69674FC5E1DA}"/>
          </ac:spMkLst>
        </pc:spChg>
        <pc:spChg chg="add mod">
          <ac:chgData name="Paula Owens" userId="b67acbd404e246bb" providerId="LiveId" clId="{0A5E3855-94C4-4412-9CB5-CCD9F95C796C}" dt="2022-08-24T13:05:29.281" v="2124" actId="20577"/>
          <ac:spMkLst>
            <pc:docMk/>
            <pc:sldMk cId="1970908562" sldId="333"/>
            <ac:spMk id="7" creationId="{CAC8334A-75DB-D349-0FE6-990E59897259}"/>
          </ac:spMkLst>
        </pc:spChg>
        <pc:picChg chg="add mod modCrop">
          <ac:chgData name="Paula Owens" userId="b67acbd404e246bb" providerId="LiveId" clId="{0A5E3855-94C4-4412-9CB5-CCD9F95C796C}" dt="2022-08-24T11:15:35.045" v="979" actId="1076"/>
          <ac:picMkLst>
            <pc:docMk/>
            <pc:sldMk cId="1970908562" sldId="333"/>
            <ac:picMk id="5" creationId="{EA4D34FC-C34B-B2AD-34C4-F87A708893E9}"/>
          </ac:picMkLst>
        </pc:picChg>
      </pc:sldChg>
      <pc:sldChg chg="del">
        <pc:chgData name="Paula Owens" userId="b67acbd404e246bb" providerId="LiveId" clId="{0A5E3855-94C4-4412-9CB5-CCD9F95C796C}" dt="2022-08-23T10:25:18.762" v="12" actId="47"/>
        <pc:sldMkLst>
          <pc:docMk/>
          <pc:sldMk cId="108670732" sldId="334"/>
        </pc:sldMkLst>
      </pc:sldChg>
      <pc:sldChg chg="addSp delSp modSp mod">
        <pc:chgData name="Paula Owens" userId="b67acbd404e246bb" providerId="LiveId" clId="{0A5E3855-94C4-4412-9CB5-CCD9F95C796C}" dt="2022-08-24T12:40:07.227" v="1402" actId="20577"/>
        <pc:sldMkLst>
          <pc:docMk/>
          <pc:sldMk cId="3239155338" sldId="334"/>
        </pc:sldMkLst>
        <pc:spChg chg="mod">
          <ac:chgData name="Paula Owens" userId="b67acbd404e246bb" providerId="LiveId" clId="{0A5E3855-94C4-4412-9CB5-CCD9F95C796C}" dt="2022-08-24T12:40:07.227" v="1402" actId="20577"/>
          <ac:spMkLst>
            <pc:docMk/>
            <pc:sldMk cId="3239155338" sldId="334"/>
            <ac:spMk id="8" creationId="{A087F04D-BC80-7A03-0325-3A0AF34E63A1}"/>
          </ac:spMkLst>
        </pc:spChg>
        <pc:picChg chg="del">
          <ac:chgData name="Paula Owens" userId="b67acbd404e246bb" providerId="LiveId" clId="{0A5E3855-94C4-4412-9CB5-CCD9F95C796C}" dt="2022-08-24T11:17:43.318" v="1030" actId="478"/>
          <ac:picMkLst>
            <pc:docMk/>
            <pc:sldMk cId="3239155338" sldId="334"/>
            <ac:picMk id="5" creationId="{475CC6D6-B8F6-989B-241F-2F433B2F9E2B}"/>
          </ac:picMkLst>
        </pc:picChg>
        <pc:picChg chg="add mod modCrop">
          <ac:chgData name="Paula Owens" userId="b67acbd404e246bb" providerId="LiveId" clId="{0A5E3855-94C4-4412-9CB5-CCD9F95C796C}" dt="2022-08-24T12:38:15.860" v="1239" actId="1076"/>
          <ac:picMkLst>
            <pc:docMk/>
            <pc:sldMk cId="3239155338" sldId="334"/>
            <ac:picMk id="6" creationId="{4A3BD31E-D12D-2AA0-EAD9-4A293142775B}"/>
          </ac:picMkLst>
        </pc:picChg>
        <pc:picChg chg="del">
          <ac:chgData name="Paula Owens" userId="b67acbd404e246bb" providerId="LiveId" clId="{0A5E3855-94C4-4412-9CB5-CCD9F95C796C}" dt="2022-08-24T11:17:41.184" v="1029" actId="478"/>
          <ac:picMkLst>
            <pc:docMk/>
            <pc:sldMk cId="3239155338" sldId="334"/>
            <ac:picMk id="7" creationId="{DAAB51CF-90FE-5AF9-6C08-7212E22FB9C9}"/>
          </ac:picMkLst>
        </pc:picChg>
      </pc:sldChg>
      <pc:sldChg chg="del">
        <pc:chgData name="Paula Owens" userId="b67acbd404e246bb" providerId="LiveId" clId="{0A5E3855-94C4-4412-9CB5-CCD9F95C796C}" dt="2022-08-23T10:25:23.293" v="13" actId="47"/>
        <pc:sldMkLst>
          <pc:docMk/>
          <pc:sldMk cId="2043719433" sldId="335"/>
        </pc:sldMkLst>
      </pc:sldChg>
      <pc:sldChg chg="addSp delSp modSp mod">
        <pc:chgData name="Paula Owens" userId="b67acbd404e246bb" providerId="LiveId" clId="{0A5E3855-94C4-4412-9CB5-CCD9F95C796C}" dt="2022-09-01T02:40:12.574" v="3434" actId="14100"/>
        <pc:sldMkLst>
          <pc:docMk/>
          <pc:sldMk cId="2227931659" sldId="335"/>
        </pc:sldMkLst>
        <pc:spChg chg="add mod">
          <ac:chgData name="Paula Owens" userId="b67acbd404e246bb" providerId="LiveId" clId="{0A5E3855-94C4-4412-9CB5-CCD9F95C796C}" dt="2022-08-24T12:42:25.105" v="1472" actId="1076"/>
          <ac:spMkLst>
            <pc:docMk/>
            <pc:sldMk cId="2227931659" sldId="335"/>
            <ac:spMk id="4" creationId="{9E071015-6813-BFF9-7434-896CE5974CD6}"/>
          </ac:spMkLst>
        </pc:spChg>
        <pc:spChg chg="add mod">
          <ac:chgData name="Paula Owens" userId="b67acbd404e246bb" providerId="LiveId" clId="{0A5E3855-94C4-4412-9CB5-CCD9F95C796C}" dt="2022-08-24T12:42:13.696" v="1469" actId="1076"/>
          <ac:spMkLst>
            <pc:docMk/>
            <pc:sldMk cId="2227931659" sldId="335"/>
            <ac:spMk id="5" creationId="{91FA7993-0AEE-A2FE-83EC-488818FB39ED}"/>
          </ac:spMkLst>
        </pc:spChg>
        <pc:spChg chg="mod">
          <ac:chgData name="Paula Owens" userId="b67acbd404e246bb" providerId="LiveId" clId="{0A5E3855-94C4-4412-9CB5-CCD9F95C796C}" dt="2022-08-24T12:42:31.381" v="1476" actId="20577"/>
          <ac:spMkLst>
            <pc:docMk/>
            <pc:sldMk cId="2227931659" sldId="335"/>
            <ac:spMk id="8" creationId="{A087F04D-BC80-7A03-0325-3A0AF34E63A1}"/>
          </ac:spMkLst>
        </pc:spChg>
        <pc:spChg chg="add mod">
          <ac:chgData name="Paula Owens" userId="b67acbd404e246bb" providerId="LiveId" clId="{0A5E3855-94C4-4412-9CB5-CCD9F95C796C}" dt="2022-08-24T12:43:44.427" v="1486" actId="1076"/>
          <ac:spMkLst>
            <pc:docMk/>
            <pc:sldMk cId="2227931659" sldId="335"/>
            <ac:spMk id="9" creationId="{7DEEE057-64DE-5675-8FEB-C4F5CBAB275D}"/>
          </ac:spMkLst>
        </pc:spChg>
        <pc:spChg chg="add mod">
          <ac:chgData name="Paula Owens" userId="b67acbd404e246bb" providerId="LiveId" clId="{0A5E3855-94C4-4412-9CB5-CCD9F95C796C}" dt="2022-08-24T12:45:06.385" v="1498" actId="1076"/>
          <ac:spMkLst>
            <pc:docMk/>
            <pc:sldMk cId="2227931659" sldId="335"/>
            <ac:spMk id="11" creationId="{95CD7BEE-DAD1-B28C-11AC-9E7215BFA495}"/>
          </ac:spMkLst>
        </pc:spChg>
        <pc:spChg chg="add del mod">
          <ac:chgData name="Paula Owens" userId="b67acbd404e246bb" providerId="LiveId" clId="{0A5E3855-94C4-4412-9CB5-CCD9F95C796C}" dt="2022-08-24T12:47:29.557" v="1515" actId="478"/>
          <ac:spMkLst>
            <pc:docMk/>
            <pc:sldMk cId="2227931659" sldId="335"/>
            <ac:spMk id="13" creationId="{342188F4-8608-A9BA-197D-3450A035DA08}"/>
          </ac:spMkLst>
        </pc:spChg>
        <pc:spChg chg="add mod">
          <ac:chgData name="Paula Owens" userId="b67acbd404e246bb" providerId="LiveId" clId="{0A5E3855-94C4-4412-9CB5-CCD9F95C796C}" dt="2022-08-24T12:47:22.608" v="1513" actId="1076"/>
          <ac:spMkLst>
            <pc:docMk/>
            <pc:sldMk cId="2227931659" sldId="335"/>
            <ac:spMk id="15" creationId="{43A854D2-7AC4-61B7-E137-9A87CF2ED0DE}"/>
          </ac:spMkLst>
        </pc:spChg>
        <pc:spChg chg="add mod">
          <ac:chgData name="Paula Owens" userId="b67acbd404e246bb" providerId="LiveId" clId="{0A5E3855-94C4-4412-9CB5-CCD9F95C796C}" dt="2022-08-24T12:48:43.811" v="1525" actId="14100"/>
          <ac:spMkLst>
            <pc:docMk/>
            <pc:sldMk cId="2227931659" sldId="335"/>
            <ac:spMk id="17" creationId="{3489845D-CABB-67C3-BD50-45ECED9AF76D}"/>
          </ac:spMkLst>
        </pc:spChg>
        <pc:spChg chg="add del mod">
          <ac:chgData name="Paula Owens" userId="b67acbd404e246bb" providerId="LiveId" clId="{0A5E3855-94C4-4412-9CB5-CCD9F95C796C}" dt="2022-08-24T12:50:03.388" v="1538" actId="22"/>
          <ac:spMkLst>
            <pc:docMk/>
            <pc:sldMk cId="2227931659" sldId="335"/>
            <ac:spMk id="19" creationId="{E16543E3-31EB-5624-162D-24D3EFADCBFA}"/>
          </ac:spMkLst>
        </pc:spChg>
        <pc:spChg chg="add mod">
          <ac:chgData name="Paula Owens" userId="b67acbd404e246bb" providerId="LiveId" clId="{0A5E3855-94C4-4412-9CB5-CCD9F95C796C}" dt="2022-08-24T12:50:39.726" v="1542" actId="108"/>
          <ac:spMkLst>
            <pc:docMk/>
            <pc:sldMk cId="2227931659" sldId="335"/>
            <ac:spMk id="21" creationId="{2A6210F8-41E7-F86C-6C61-83CF78C5E9A9}"/>
          </ac:spMkLst>
        </pc:spChg>
        <pc:spChg chg="add mod">
          <ac:chgData name="Paula Owens" userId="b67acbd404e246bb" providerId="LiveId" clId="{0A5E3855-94C4-4412-9CB5-CCD9F95C796C}" dt="2022-08-24T12:52:00.406" v="1553" actId="14100"/>
          <ac:spMkLst>
            <pc:docMk/>
            <pc:sldMk cId="2227931659" sldId="335"/>
            <ac:spMk id="23" creationId="{F944F961-5C42-394E-3D35-998323540136}"/>
          </ac:spMkLst>
        </pc:spChg>
        <pc:spChg chg="add mod">
          <ac:chgData name="Paula Owens" userId="b67acbd404e246bb" providerId="LiveId" clId="{0A5E3855-94C4-4412-9CB5-CCD9F95C796C}" dt="2022-08-24T12:53:25.749" v="1563" actId="1076"/>
          <ac:spMkLst>
            <pc:docMk/>
            <pc:sldMk cId="2227931659" sldId="335"/>
            <ac:spMk id="25" creationId="{258E9614-3BBC-C9FA-E7AB-E4DF39B82E56}"/>
          </ac:spMkLst>
        </pc:spChg>
        <pc:spChg chg="add mod">
          <ac:chgData name="Paula Owens" userId="b67acbd404e246bb" providerId="LiveId" clId="{0A5E3855-94C4-4412-9CB5-CCD9F95C796C}" dt="2022-08-24T12:56:02.811" v="1578" actId="14100"/>
          <ac:spMkLst>
            <pc:docMk/>
            <pc:sldMk cId="2227931659" sldId="335"/>
            <ac:spMk id="27" creationId="{BA769F18-345B-8050-B037-05F8E6437294}"/>
          </ac:spMkLst>
        </pc:spChg>
        <pc:spChg chg="add mod">
          <ac:chgData name="Paula Owens" userId="b67acbd404e246bb" providerId="LiveId" clId="{0A5E3855-94C4-4412-9CB5-CCD9F95C796C}" dt="2022-09-01T02:40:12.574" v="3434" actId="14100"/>
          <ac:spMkLst>
            <pc:docMk/>
            <pc:sldMk cId="2227931659" sldId="335"/>
            <ac:spMk id="28" creationId="{A8ADFEA2-5454-DBA2-2DA1-696172E25502}"/>
          </ac:spMkLst>
        </pc:spChg>
        <pc:spChg chg="add mod">
          <ac:chgData name="Paula Owens" userId="b67acbd404e246bb" providerId="LiveId" clId="{0A5E3855-94C4-4412-9CB5-CCD9F95C796C}" dt="2022-08-31T23:40:32.050" v="2864" actId="14100"/>
          <ac:spMkLst>
            <pc:docMk/>
            <pc:sldMk cId="2227931659" sldId="335"/>
            <ac:spMk id="30" creationId="{FE51C27C-3ECE-E902-2F8C-B7B3848E189E}"/>
          </ac:spMkLst>
        </pc:spChg>
        <pc:picChg chg="del">
          <ac:chgData name="Paula Owens" userId="b67acbd404e246bb" providerId="LiveId" clId="{0A5E3855-94C4-4412-9CB5-CCD9F95C796C}" dt="2022-08-24T12:40:25.963" v="1403" actId="478"/>
          <ac:picMkLst>
            <pc:docMk/>
            <pc:sldMk cId="2227931659" sldId="335"/>
            <ac:picMk id="6" creationId="{4A3BD31E-D12D-2AA0-EAD9-4A293142775B}"/>
          </ac:picMkLst>
        </pc:picChg>
        <pc:picChg chg="add mod">
          <ac:chgData name="Paula Owens" userId="b67acbd404e246bb" providerId="LiveId" clId="{0A5E3855-94C4-4412-9CB5-CCD9F95C796C}" dt="2022-08-24T12:42:19.852" v="1471" actId="14100"/>
          <ac:picMkLst>
            <pc:docMk/>
            <pc:sldMk cId="2227931659" sldId="335"/>
            <ac:picMk id="1026" creationId="{78434E0F-DFFD-C810-0EAA-30000BF426F9}"/>
          </ac:picMkLst>
        </pc:picChg>
        <pc:picChg chg="add mod">
          <ac:chgData name="Paula Owens" userId="b67acbd404e246bb" providerId="LiveId" clId="{0A5E3855-94C4-4412-9CB5-CCD9F95C796C}" dt="2022-08-24T12:43:04.379" v="1480" actId="1076"/>
          <ac:picMkLst>
            <pc:docMk/>
            <pc:sldMk cId="2227931659" sldId="335"/>
            <ac:picMk id="1030" creationId="{9FCA4B72-3301-48F4-9973-2EDE720AE799}"/>
          </ac:picMkLst>
        </pc:picChg>
        <pc:picChg chg="add mod">
          <ac:chgData name="Paula Owens" userId="b67acbd404e246bb" providerId="LiveId" clId="{0A5E3855-94C4-4412-9CB5-CCD9F95C796C}" dt="2022-08-24T12:46:58.642" v="1507" actId="1076"/>
          <ac:picMkLst>
            <pc:docMk/>
            <pc:sldMk cId="2227931659" sldId="335"/>
            <ac:picMk id="1032" creationId="{CCF75823-D735-3F6E-A087-F609BA0F8973}"/>
          </ac:picMkLst>
        </pc:picChg>
        <pc:picChg chg="add mod">
          <ac:chgData name="Paula Owens" userId="b67acbd404e246bb" providerId="LiveId" clId="{0A5E3855-94C4-4412-9CB5-CCD9F95C796C}" dt="2022-08-24T12:54:34.572" v="1572" actId="1076"/>
          <ac:picMkLst>
            <pc:docMk/>
            <pc:sldMk cId="2227931659" sldId="335"/>
            <ac:picMk id="1034" creationId="{D300551D-CCE1-4B57-81A0-8092BF6C6549}"/>
          </ac:picMkLst>
        </pc:picChg>
        <pc:picChg chg="add mod">
          <ac:chgData name="Paula Owens" userId="b67acbd404e246bb" providerId="LiveId" clId="{0A5E3855-94C4-4412-9CB5-CCD9F95C796C}" dt="2022-08-24T12:49:26.527" v="1531" actId="1076"/>
          <ac:picMkLst>
            <pc:docMk/>
            <pc:sldMk cId="2227931659" sldId="335"/>
            <ac:picMk id="1036" creationId="{4615821D-740D-C629-8E47-88B24E97633A}"/>
          </ac:picMkLst>
        </pc:picChg>
        <pc:picChg chg="add mod">
          <ac:chgData name="Paula Owens" userId="b67acbd404e246bb" providerId="LiveId" clId="{0A5E3855-94C4-4412-9CB5-CCD9F95C796C}" dt="2022-08-24T12:49:28.909" v="1532" actId="1076"/>
          <ac:picMkLst>
            <pc:docMk/>
            <pc:sldMk cId="2227931659" sldId="335"/>
            <ac:picMk id="1038" creationId="{7218A1D9-F8A7-096A-8859-CA7757372E0A}"/>
          </ac:picMkLst>
        </pc:picChg>
        <pc:picChg chg="add del">
          <ac:chgData name="Paula Owens" userId="b67acbd404e246bb" providerId="LiveId" clId="{0A5E3855-94C4-4412-9CB5-CCD9F95C796C}" dt="2022-08-24T12:49:36.091" v="1534"/>
          <ac:picMkLst>
            <pc:docMk/>
            <pc:sldMk cId="2227931659" sldId="335"/>
            <ac:picMk id="1040" creationId="{A500992C-6DDD-7B2A-83F3-9BD93552E931}"/>
          </ac:picMkLst>
        </pc:picChg>
        <pc:picChg chg="add mod">
          <ac:chgData name="Paula Owens" userId="b67acbd404e246bb" providerId="LiveId" clId="{0A5E3855-94C4-4412-9CB5-CCD9F95C796C}" dt="2022-08-24T12:51:30.258" v="1549" actId="1076"/>
          <ac:picMkLst>
            <pc:docMk/>
            <pc:sldMk cId="2227931659" sldId="335"/>
            <ac:picMk id="1042" creationId="{D1A855BD-4DA2-5C40-3AB5-E5A0A0F8811D}"/>
          </ac:picMkLst>
        </pc:picChg>
        <pc:picChg chg="add mod">
          <ac:chgData name="Paula Owens" userId="b67acbd404e246bb" providerId="LiveId" clId="{0A5E3855-94C4-4412-9CB5-CCD9F95C796C}" dt="2022-08-24T12:52:37.729" v="1557" actId="1076"/>
          <ac:picMkLst>
            <pc:docMk/>
            <pc:sldMk cId="2227931659" sldId="335"/>
            <ac:picMk id="1044" creationId="{C3835968-FBB1-BA41-72BA-984B84DB4D65}"/>
          </ac:picMkLst>
        </pc:picChg>
        <pc:picChg chg="add mod">
          <ac:chgData name="Paula Owens" userId="b67acbd404e246bb" providerId="LiveId" clId="{0A5E3855-94C4-4412-9CB5-CCD9F95C796C}" dt="2022-08-24T12:55:54.166" v="1576" actId="1076"/>
          <ac:picMkLst>
            <pc:docMk/>
            <pc:sldMk cId="2227931659" sldId="335"/>
            <ac:picMk id="1046" creationId="{49C1C57D-1ADA-15C3-2861-F77C1D069393}"/>
          </ac:picMkLst>
        </pc:picChg>
      </pc:sldChg>
      <pc:sldChg chg="del">
        <pc:chgData name="Paula Owens" userId="b67acbd404e246bb" providerId="LiveId" clId="{0A5E3855-94C4-4412-9CB5-CCD9F95C796C}" dt="2022-08-23T10:25:04.805" v="6" actId="47"/>
        <pc:sldMkLst>
          <pc:docMk/>
          <pc:sldMk cId="3653043235" sldId="336"/>
        </pc:sldMkLst>
      </pc:sldChg>
      <pc:sldChg chg="addSp delSp modSp new del mod">
        <pc:chgData name="Paula Owens" userId="b67acbd404e246bb" providerId="LiveId" clId="{0A5E3855-94C4-4412-9CB5-CCD9F95C796C}" dt="2022-09-01T01:59:43.432" v="3175" actId="47"/>
        <pc:sldMkLst>
          <pc:docMk/>
          <pc:sldMk cId="3770476724" sldId="336"/>
        </pc:sldMkLst>
        <pc:spChg chg="add mod">
          <ac:chgData name="Paula Owens" userId="b67acbd404e246bb" providerId="LiveId" clId="{0A5E3855-94C4-4412-9CB5-CCD9F95C796C}" dt="2022-09-01T01:28:48.717" v="2901" actId="1076"/>
          <ac:spMkLst>
            <pc:docMk/>
            <pc:sldMk cId="3770476724" sldId="336"/>
            <ac:spMk id="4" creationId="{932FB33D-DB2A-D539-CA0C-512C2C09A81B}"/>
          </ac:spMkLst>
        </pc:spChg>
        <pc:spChg chg="add mod">
          <ac:chgData name="Paula Owens" userId="b67acbd404e246bb" providerId="LiveId" clId="{0A5E3855-94C4-4412-9CB5-CCD9F95C796C}" dt="2022-08-24T13:26:40.918" v="2204" actId="1076"/>
          <ac:spMkLst>
            <pc:docMk/>
            <pc:sldMk cId="3770476724" sldId="336"/>
            <ac:spMk id="5" creationId="{31FE65DA-A83F-B32D-2B15-FE18145BDCAC}"/>
          </ac:spMkLst>
        </pc:spChg>
        <pc:spChg chg="add del mod">
          <ac:chgData name="Paula Owens" userId="b67acbd404e246bb" providerId="LiveId" clId="{0A5E3855-94C4-4412-9CB5-CCD9F95C796C}" dt="2022-08-24T16:08:20.668" v="2214"/>
          <ac:spMkLst>
            <pc:docMk/>
            <pc:sldMk cId="3770476724" sldId="336"/>
            <ac:spMk id="6" creationId="{A2169B97-C22B-6DB0-0649-4C06FC606718}"/>
          </ac:spMkLst>
        </pc:spChg>
        <pc:spChg chg="add mod">
          <ac:chgData name="Paula Owens" userId="b67acbd404e246bb" providerId="LiveId" clId="{0A5E3855-94C4-4412-9CB5-CCD9F95C796C}" dt="2022-09-01T01:55:35.247" v="3117" actId="1076"/>
          <ac:spMkLst>
            <pc:docMk/>
            <pc:sldMk cId="3770476724" sldId="336"/>
            <ac:spMk id="7" creationId="{985BA902-7EF3-4E1C-7CE3-65DE42685556}"/>
          </ac:spMkLst>
        </pc:spChg>
        <pc:spChg chg="add mod">
          <ac:chgData name="Paula Owens" userId="b67acbd404e246bb" providerId="LiveId" clId="{0A5E3855-94C4-4412-9CB5-CCD9F95C796C}" dt="2022-09-01T00:53:02.935" v="2887" actId="1076"/>
          <ac:spMkLst>
            <pc:docMk/>
            <pc:sldMk cId="3770476724" sldId="336"/>
            <ac:spMk id="9" creationId="{25A9E82A-8481-F977-52C3-B7B74F322436}"/>
          </ac:spMkLst>
        </pc:spChg>
        <pc:spChg chg="add mod">
          <ac:chgData name="Paula Owens" userId="b67acbd404e246bb" providerId="LiveId" clId="{0A5E3855-94C4-4412-9CB5-CCD9F95C796C}" dt="2022-09-01T01:43:40.111" v="2938" actId="20578"/>
          <ac:spMkLst>
            <pc:docMk/>
            <pc:sldMk cId="3770476724" sldId="336"/>
            <ac:spMk id="10" creationId="{B7706A37-9F9B-05F1-529F-29E3E0DD4EC7}"/>
          </ac:spMkLst>
        </pc:spChg>
        <pc:graphicFrameChg chg="add del mod modGraphic">
          <ac:chgData name="Paula Owens" userId="b67acbd404e246bb" providerId="LiveId" clId="{0A5E3855-94C4-4412-9CB5-CCD9F95C796C}" dt="2022-09-01T01:45:19.159" v="2946" actId="21"/>
          <ac:graphicFrameMkLst>
            <pc:docMk/>
            <pc:sldMk cId="3770476724" sldId="336"/>
            <ac:graphicFrameMk id="11" creationId="{3D4A1F02-87D2-5D00-6256-7517B202CF6D}"/>
          </ac:graphicFrameMkLst>
        </pc:graphicFrameChg>
      </pc:sldChg>
      <pc:sldChg chg="addSp delSp modSp new del mod">
        <pc:chgData name="Paula Owens" userId="b67acbd404e246bb" providerId="LiveId" clId="{0A5E3855-94C4-4412-9CB5-CCD9F95C796C}" dt="2022-09-01T03:48:54.173" v="3570" actId="47"/>
        <pc:sldMkLst>
          <pc:docMk/>
          <pc:sldMk cId="433432522" sldId="337"/>
        </pc:sldMkLst>
        <pc:spChg chg="add del mod">
          <ac:chgData name="Paula Owens" userId="b67acbd404e246bb" providerId="LiveId" clId="{0A5E3855-94C4-4412-9CB5-CCD9F95C796C}" dt="2022-09-01T03:48:29.759" v="3567" actId="21"/>
          <ac:spMkLst>
            <pc:docMk/>
            <pc:sldMk cId="433432522" sldId="337"/>
            <ac:spMk id="4" creationId="{1F0DBB25-9877-1B9E-6C84-F8D427838768}"/>
          </ac:spMkLst>
        </pc:spChg>
        <pc:picChg chg="add del mod">
          <ac:chgData name="Paula Owens" userId="b67acbd404e246bb" providerId="LiveId" clId="{0A5E3855-94C4-4412-9CB5-CCD9F95C796C}" dt="2022-09-01T03:47:55.184" v="3559" actId="21"/>
          <ac:picMkLst>
            <pc:docMk/>
            <pc:sldMk cId="433432522" sldId="337"/>
            <ac:picMk id="3074" creationId="{4FD0FD1D-65F4-B111-D534-67ABFC14E1F8}"/>
          </ac:picMkLst>
        </pc:picChg>
      </pc:sldChg>
      <pc:sldChg chg="delSp del mod">
        <pc:chgData name="Paula Owens" userId="b67acbd404e246bb" providerId="LiveId" clId="{0A5E3855-94C4-4412-9CB5-CCD9F95C796C}" dt="2022-08-23T10:24:57.686" v="4" actId="47"/>
        <pc:sldMkLst>
          <pc:docMk/>
          <pc:sldMk cId="2858517016" sldId="337"/>
        </pc:sldMkLst>
        <pc:picChg chg="del">
          <ac:chgData name="Paula Owens" userId="b67acbd404e246bb" providerId="LiveId" clId="{0A5E3855-94C4-4412-9CB5-CCD9F95C796C}" dt="2022-08-23T10:24:54.013" v="3" actId="478"/>
          <ac:picMkLst>
            <pc:docMk/>
            <pc:sldMk cId="2858517016" sldId="337"/>
            <ac:picMk id="5" creationId="{3FA802CF-B715-D89D-6520-0442ECEAC209}"/>
          </ac:picMkLst>
        </pc:picChg>
      </pc:sldChg>
      <pc:sldChg chg="addSp delSp modSp new del mod">
        <pc:chgData name="Paula Owens" userId="b67acbd404e246bb" providerId="LiveId" clId="{0A5E3855-94C4-4412-9CB5-CCD9F95C796C}" dt="2022-09-01T02:52:15.822" v="3436" actId="2696"/>
        <pc:sldMkLst>
          <pc:docMk/>
          <pc:sldMk cId="3659509286" sldId="338"/>
        </pc:sldMkLst>
        <pc:spChg chg="add mod">
          <ac:chgData name="Paula Owens" userId="b67acbd404e246bb" providerId="LiveId" clId="{0A5E3855-94C4-4412-9CB5-CCD9F95C796C}" dt="2022-08-24T16:48:32.632" v="2752" actId="1076"/>
          <ac:spMkLst>
            <pc:docMk/>
            <pc:sldMk cId="3659509286" sldId="338"/>
            <ac:spMk id="4" creationId="{B271CF87-C8A6-EC8B-D3BF-ACA0502E6EA5}"/>
          </ac:spMkLst>
        </pc:spChg>
        <pc:spChg chg="add mod">
          <ac:chgData name="Paula Owens" userId="b67acbd404e246bb" providerId="LiveId" clId="{0A5E3855-94C4-4412-9CB5-CCD9F95C796C}" dt="2022-08-24T16:48:13.192" v="2751" actId="1076"/>
          <ac:spMkLst>
            <pc:docMk/>
            <pc:sldMk cId="3659509286" sldId="338"/>
            <ac:spMk id="7" creationId="{7BC65998-2F81-A570-DDF6-4DF59A9DCF66}"/>
          </ac:spMkLst>
        </pc:spChg>
        <pc:spChg chg="add mod">
          <ac:chgData name="Paula Owens" userId="b67acbd404e246bb" providerId="LiveId" clId="{0A5E3855-94C4-4412-9CB5-CCD9F95C796C}" dt="2022-08-24T16:49:18.476" v="2763" actId="20577"/>
          <ac:spMkLst>
            <pc:docMk/>
            <pc:sldMk cId="3659509286" sldId="338"/>
            <ac:spMk id="10" creationId="{79816AB4-5876-17E7-F499-53C88DFB6F86}"/>
          </ac:spMkLst>
        </pc:spChg>
        <pc:spChg chg="add mod">
          <ac:chgData name="Paula Owens" userId="b67acbd404e246bb" providerId="LiveId" clId="{0A5E3855-94C4-4412-9CB5-CCD9F95C796C}" dt="2022-08-24T16:49:53.338" v="2792" actId="1076"/>
          <ac:spMkLst>
            <pc:docMk/>
            <pc:sldMk cId="3659509286" sldId="338"/>
            <ac:spMk id="13" creationId="{5B7A846F-D2E1-8322-CA3D-53E12CBBE08A}"/>
          </ac:spMkLst>
        </pc:spChg>
        <pc:spChg chg="add mod">
          <ac:chgData name="Paula Owens" userId="b67acbd404e246bb" providerId="LiveId" clId="{0A5E3855-94C4-4412-9CB5-CCD9F95C796C}" dt="2022-08-24T16:53:50.828" v="2861" actId="255"/>
          <ac:spMkLst>
            <pc:docMk/>
            <pc:sldMk cId="3659509286" sldId="338"/>
            <ac:spMk id="16" creationId="{5E8AAB02-8E8D-BDC1-DA16-43560D1BFAA3}"/>
          </ac:spMkLst>
        </pc:spChg>
        <pc:picChg chg="add del mod modCrop">
          <ac:chgData name="Paula Owens" userId="b67acbd404e246bb" providerId="LiveId" clId="{0A5E3855-94C4-4412-9CB5-CCD9F95C796C}" dt="2022-08-24T16:38:53.163" v="2571" actId="478"/>
          <ac:picMkLst>
            <pc:docMk/>
            <pc:sldMk cId="3659509286" sldId="338"/>
            <ac:picMk id="6" creationId="{B3E90628-2CF2-C331-366D-40FBA054131E}"/>
          </ac:picMkLst>
        </pc:picChg>
        <pc:picChg chg="add mod modCrop">
          <ac:chgData name="Paula Owens" userId="b67acbd404e246bb" providerId="LiveId" clId="{0A5E3855-94C4-4412-9CB5-CCD9F95C796C}" dt="2022-08-24T16:41:43.043" v="2595" actId="1076"/>
          <ac:picMkLst>
            <pc:docMk/>
            <pc:sldMk cId="3659509286" sldId="338"/>
            <ac:picMk id="9" creationId="{73DABB11-BCFA-3A01-4FA3-0187B1983951}"/>
          </ac:picMkLst>
        </pc:picChg>
        <pc:picChg chg="add mod modCrop">
          <ac:chgData name="Paula Owens" userId="b67acbd404e246bb" providerId="LiveId" clId="{0A5E3855-94C4-4412-9CB5-CCD9F95C796C}" dt="2022-08-24T16:52:41.072" v="2800" actId="14100"/>
          <ac:picMkLst>
            <pc:docMk/>
            <pc:sldMk cId="3659509286" sldId="338"/>
            <ac:picMk id="12" creationId="{A89CCF0A-A37A-8FE0-4406-656702A69448}"/>
          </ac:picMkLst>
        </pc:picChg>
        <pc:picChg chg="add mod">
          <ac:chgData name="Paula Owens" userId="b67acbd404e246bb" providerId="LiveId" clId="{0A5E3855-94C4-4412-9CB5-CCD9F95C796C}" dt="2022-08-24T16:52:45.531" v="2801" actId="1076"/>
          <ac:picMkLst>
            <pc:docMk/>
            <pc:sldMk cId="3659509286" sldId="338"/>
            <ac:picMk id="15" creationId="{55B6ED1E-766F-0E6B-1260-7C3F752FF7C7}"/>
          </ac:picMkLst>
        </pc:picChg>
        <pc:picChg chg="add mod">
          <ac:chgData name="Paula Owens" userId="b67acbd404e246bb" providerId="LiveId" clId="{0A5E3855-94C4-4412-9CB5-CCD9F95C796C}" dt="2022-08-24T16:48:06.318" v="2750" actId="1076"/>
          <ac:picMkLst>
            <pc:docMk/>
            <pc:sldMk cId="3659509286" sldId="338"/>
            <ac:picMk id="4098" creationId="{7187F119-9039-A677-F986-5BC997DECACC}"/>
          </ac:picMkLst>
        </pc:picChg>
      </pc:sldChg>
      <pc:sldChg chg="del">
        <pc:chgData name="Paula Owens" userId="b67acbd404e246bb" providerId="LiveId" clId="{0A5E3855-94C4-4412-9CB5-CCD9F95C796C}" dt="2022-08-23T10:25:08.925" v="8" actId="47"/>
        <pc:sldMkLst>
          <pc:docMk/>
          <pc:sldMk cId="4096764737" sldId="338"/>
        </pc:sldMkLst>
      </pc:sldChg>
      <pc:sldChg chg="del">
        <pc:chgData name="Paula Owens" userId="b67acbd404e246bb" providerId="LiveId" clId="{0A5E3855-94C4-4412-9CB5-CCD9F95C796C}" dt="2022-08-23T10:25:06.035" v="7" actId="47"/>
        <pc:sldMkLst>
          <pc:docMk/>
          <pc:sldMk cId="1360717388" sldId="339"/>
        </pc:sldMkLst>
      </pc:sldChg>
      <pc:sldChg chg="addSp delSp modSp new mod">
        <pc:chgData name="Paula Owens" userId="b67acbd404e246bb" providerId="LiveId" clId="{0A5E3855-94C4-4412-9CB5-CCD9F95C796C}" dt="2022-09-01T04:04:29.559" v="3639" actId="20577"/>
        <pc:sldMkLst>
          <pc:docMk/>
          <pc:sldMk cId="2499054385" sldId="339"/>
        </pc:sldMkLst>
        <pc:spChg chg="add del mod">
          <ac:chgData name="Paula Owens" userId="b67acbd404e246bb" providerId="LiveId" clId="{0A5E3855-94C4-4412-9CB5-CCD9F95C796C}" dt="2022-09-01T01:51:20.802" v="2995" actId="478"/>
          <ac:spMkLst>
            <pc:docMk/>
            <pc:sldMk cId="2499054385" sldId="339"/>
            <ac:spMk id="4" creationId="{E9B81861-397E-8804-9D75-EB498BAAA761}"/>
          </ac:spMkLst>
        </pc:spChg>
        <pc:graphicFrameChg chg="add mod modGraphic">
          <ac:chgData name="Paula Owens" userId="b67acbd404e246bb" providerId="LiveId" clId="{0A5E3855-94C4-4412-9CB5-CCD9F95C796C}" dt="2022-09-01T04:04:29.559" v="3639" actId="20577"/>
          <ac:graphicFrameMkLst>
            <pc:docMk/>
            <pc:sldMk cId="2499054385" sldId="339"/>
            <ac:graphicFrameMk id="3" creationId="{DFA5FDCC-0E9A-958F-8F88-9471DA8D8692}"/>
          </ac:graphicFrameMkLst>
        </pc:graphicFrameChg>
      </pc:sldChg>
      <pc:sldChg chg="del">
        <pc:chgData name="Paula Owens" userId="b67acbd404e246bb" providerId="LiveId" clId="{0A5E3855-94C4-4412-9CB5-CCD9F95C796C}" dt="2022-08-23T10:25:16.185" v="10" actId="47"/>
        <pc:sldMkLst>
          <pc:docMk/>
          <pc:sldMk cId="587198828" sldId="340"/>
        </pc:sldMkLst>
      </pc:sldChg>
      <pc:sldChg chg="addSp delSp modSp mod ord">
        <pc:chgData name="Paula Owens" userId="b67acbd404e246bb" providerId="LiveId" clId="{0A5E3855-94C4-4412-9CB5-CCD9F95C796C}" dt="2022-09-01T02:38:19.236" v="3431" actId="1076"/>
        <pc:sldMkLst>
          <pc:docMk/>
          <pc:sldMk cId="1891787784" sldId="340"/>
        </pc:sldMkLst>
        <pc:spChg chg="mod">
          <ac:chgData name="Paula Owens" userId="b67acbd404e246bb" providerId="LiveId" clId="{0A5E3855-94C4-4412-9CB5-CCD9F95C796C}" dt="2022-09-01T02:13:24.565" v="3295" actId="1076"/>
          <ac:spMkLst>
            <pc:docMk/>
            <pc:sldMk cId="1891787784" sldId="340"/>
            <ac:spMk id="2" creationId="{AF482334-60C2-7D68-6C57-D495D2104EB7}"/>
          </ac:spMkLst>
        </pc:spChg>
        <pc:spChg chg="add mod">
          <ac:chgData name="Paula Owens" userId="b67acbd404e246bb" providerId="LiveId" clId="{0A5E3855-94C4-4412-9CB5-CCD9F95C796C}" dt="2022-09-01T02:12:59.014" v="3293" actId="255"/>
          <ac:spMkLst>
            <pc:docMk/>
            <pc:sldMk cId="1891787784" sldId="340"/>
            <ac:spMk id="7" creationId="{ABF390C6-171A-C0B5-9F3D-02F7725FBDD8}"/>
          </ac:spMkLst>
        </pc:spChg>
        <pc:spChg chg="add mod">
          <ac:chgData name="Paula Owens" userId="b67acbd404e246bb" providerId="LiveId" clId="{0A5E3855-94C4-4412-9CB5-CCD9F95C796C}" dt="2022-09-01T02:12:59.014" v="3293" actId="255"/>
          <ac:spMkLst>
            <pc:docMk/>
            <pc:sldMk cId="1891787784" sldId="340"/>
            <ac:spMk id="9" creationId="{35B0F7B4-F55F-9B59-17C4-8A67B30C36AE}"/>
          </ac:spMkLst>
        </pc:spChg>
        <pc:spChg chg="add mod">
          <ac:chgData name="Paula Owens" userId="b67acbd404e246bb" providerId="LiveId" clId="{0A5E3855-94C4-4412-9CB5-CCD9F95C796C}" dt="2022-09-01T02:12:59.014" v="3293" actId="255"/>
          <ac:spMkLst>
            <pc:docMk/>
            <pc:sldMk cId="1891787784" sldId="340"/>
            <ac:spMk id="11" creationId="{9F402ED9-B4B3-814E-8F5D-7E43B53695D5}"/>
          </ac:spMkLst>
        </pc:spChg>
        <pc:spChg chg="add mod">
          <ac:chgData name="Paula Owens" userId="b67acbd404e246bb" providerId="LiveId" clId="{0A5E3855-94C4-4412-9CB5-CCD9F95C796C}" dt="2022-09-01T02:16:55.097" v="3312" actId="1076"/>
          <ac:spMkLst>
            <pc:docMk/>
            <pc:sldMk cId="1891787784" sldId="340"/>
            <ac:spMk id="13" creationId="{D9494FCF-249E-134E-1934-E52E35E61E5D}"/>
          </ac:spMkLst>
        </pc:spChg>
        <pc:spChg chg="add mod">
          <ac:chgData name="Paula Owens" userId="b67acbd404e246bb" providerId="LiveId" clId="{0A5E3855-94C4-4412-9CB5-CCD9F95C796C}" dt="2022-09-01T02:13:47.888" v="3297" actId="1076"/>
          <ac:spMkLst>
            <pc:docMk/>
            <pc:sldMk cId="1891787784" sldId="340"/>
            <ac:spMk id="15" creationId="{B6092C5F-59EE-47CD-B6C1-CEDB1DC8DAEA}"/>
          </ac:spMkLst>
        </pc:spChg>
        <pc:spChg chg="add mod">
          <ac:chgData name="Paula Owens" userId="b67acbd404e246bb" providerId="LiveId" clId="{0A5E3855-94C4-4412-9CB5-CCD9F95C796C}" dt="2022-09-01T02:13:53.037" v="3299" actId="1076"/>
          <ac:spMkLst>
            <pc:docMk/>
            <pc:sldMk cId="1891787784" sldId="340"/>
            <ac:spMk id="17" creationId="{C52F9110-CD64-9786-22F1-BC78869E37D1}"/>
          </ac:spMkLst>
        </pc:spChg>
        <pc:spChg chg="add mod">
          <ac:chgData name="Paula Owens" userId="b67acbd404e246bb" providerId="LiveId" clId="{0A5E3855-94C4-4412-9CB5-CCD9F95C796C}" dt="2022-09-01T02:30:15.540" v="3363" actId="1076"/>
          <ac:spMkLst>
            <pc:docMk/>
            <pc:sldMk cId="1891787784" sldId="340"/>
            <ac:spMk id="19" creationId="{00E84BA8-A0A0-5D87-346E-57E007CBBC71}"/>
          </ac:spMkLst>
        </pc:spChg>
        <pc:spChg chg="add mod">
          <ac:chgData name="Paula Owens" userId="b67acbd404e246bb" providerId="LiveId" clId="{0A5E3855-94C4-4412-9CB5-CCD9F95C796C}" dt="2022-09-01T02:16:40.378" v="3308" actId="1076"/>
          <ac:spMkLst>
            <pc:docMk/>
            <pc:sldMk cId="1891787784" sldId="340"/>
            <ac:spMk id="21" creationId="{D6D0656D-CAD4-D37D-EF01-0FBAEB2DC3FC}"/>
          </ac:spMkLst>
        </pc:spChg>
        <pc:spChg chg="add mod">
          <ac:chgData name="Paula Owens" userId="b67acbd404e246bb" providerId="LiveId" clId="{0A5E3855-94C4-4412-9CB5-CCD9F95C796C}" dt="2022-09-01T02:30:44.474" v="3370" actId="1076"/>
          <ac:spMkLst>
            <pc:docMk/>
            <pc:sldMk cId="1891787784" sldId="340"/>
            <ac:spMk id="23" creationId="{04F608F9-32CF-AE07-7638-27BA112B1DE7}"/>
          </ac:spMkLst>
        </pc:spChg>
        <pc:spChg chg="add mod">
          <ac:chgData name="Paula Owens" userId="b67acbd404e246bb" providerId="LiveId" clId="{0A5E3855-94C4-4412-9CB5-CCD9F95C796C}" dt="2022-09-01T02:12:59.014" v="3293" actId="255"/>
          <ac:spMkLst>
            <pc:docMk/>
            <pc:sldMk cId="1891787784" sldId="340"/>
            <ac:spMk id="25" creationId="{231898AF-FA17-135A-8A1C-367A22FB41E5}"/>
          </ac:spMkLst>
        </pc:spChg>
        <pc:spChg chg="add mod">
          <ac:chgData name="Paula Owens" userId="b67acbd404e246bb" providerId="LiveId" clId="{0A5E3855-94C4-4412-9CB5-CCD9F95C796C}" dt="2022-09-01T02:16:35.455" v="3307" actId="1076"/>
          <ac:spMkLst>
            <pc:docMk/>
            <pc:sldMk cId="1891787784" sldId="340"/>
            <ac:spMk id="27" creationId="{44F80481-EA62-A823-2E8B-612114232FDF}"/>
          </ac:spMkLst>
        </pc:spChg>
        <pc:spChg chg="add del mod">
          <ac:chgData name="Paula Owens" userId="b67acbd404e246bb" providerId="LiveId" clId="{0A5E3855-94C4-4412-9CB5-CCD9F95C796C}" dt="2022-09-01T02:12:00.896" v="3283" actId="478"/>
          <ac:spMkLst>
            <pc:docMk/>
            <pc:sldMk cId="1891787784" sldId="340"/>
            <ac:spMk id="29" creationId="{0E5C714F-966C-6A67-0A6B-D1B6A64C042E}"/>
          </ac:spMkLst>
        </pc:spChg>
        <pc:spChg chg="add mod">
          <ac:chgData name="Paula Owens" userId="b67acbd404e246bb" providerId="LiveId" clId="{0A5E3855-94C4-4412-9CB5-CCD9F95C796C}" dt="2022-09-01T02:30:48.619" v="3371" actId="1076"/>
          <ac:spMkLst>
            <pc:docMk/>
            <pc:sldMk cId="1891787784" sldId="340"/>
            <ac:spMk id="31" creationId="{1B276D19-3170-9903-5856-049C44388E51}"/>
          </ac:spMkLst>
        </pc:spChg>
        <pc:spChg chg="add mod">
          <ac:chgData name="Paula Owens" userId="b67acbd404e246bb" providerId="LiveId" clId="{0A5E3855-94C4-4412-9CB5-CCD9F95C796C}" dt="2022-09-01T02:30:40.052" v="3369" actId="1076"/>
          <ac:spMkLst>
            <pc:docMk/>
            <pc:sldMk cId="1891787784" sldId="340"/>
            <ac:spMk id="33" creationId="{067DA2F4-3EE5-4BF2-BE2E-478ABED5A972}"/>
          </ac:spMkLst>
        </pc:spChg>
        <pc:spChg chg="add mod">
          <ac:chgData name="Paula Owens" userId="b67acbd404e246bb" providerId="LiveId" clId="{0A5E3855-94C4-4412-9CB5-CCD9F95C796C}" dt="2022-09-01T02:30:31.217" v="3368" actId="1076"/>
          <ac:spMkLst>
            <pc:docMk/>
            <pc:sldMk cId="1891787784" sldId="340"/>
            <ac:spMk id="34" creationId="{EC100EF7-5A2D-A10C-9990-99CD7B076BED}"/>
          </ac:spMkLst>
        </pc:spChg>
        <pc:graphicFrameChg chg="mod modGraphic">
          <ac:chgData name="Paula Owens" userId="b67acbd404e246bb" providerId="LiveId" clId="{0A5E3855-94C4-4412-9CB5-CCD9F95C796C}" dt="2022-09-01T02:38:19.236" v="3431" actId="1076"/>
          <ac:graphicFrameMkLst>
            <pc:docMk/>
            <pc:sldMk cId="1891787784" sldId="340"/>
            <ac:graphicFrameMk id="3" creationId="{DFA5FDCC-0E9A-958F-8F88-9471DA8D8692}"/>
          </ac:graphicFrameMkLst>
        </pc:graphicFrameChg>
        <pc:graphicFrameChg chg="add del mod modGraphic">
          <ac:chgData name="Paula Owens" userId="b67acbd404e246bb" providerId="LiveId" clId="{0A5E3855-94C4-4412-9CB5-CCD9F95C796C}" dt="2022-09-01T02:10:33.351" v="3265" actId="478"/>
          <ac:graphicFrameMkLst>
            <pc:docMk/>
            <pc:sldMk cId="1891787784" sldId="340"/>
            <ac:graphicFrameMk id="4" creationId="{83D06372-12CF-372B-6169-89809BE863C5}"/>
          </ac:graphicFrameMkLst>
        </pc:graphicFrameChg>
        <pc:graphicFrameChg chg="add del mod modGraphic">
          <ac:chgData name="Paula Owens" userId="b67acbd404e246bb" providerId="LiveId" clId="{0A5E3855-94C4-4412-9CB5-CCD9F95C796C}" dt="2022-09-01T02:12:35.294" v="3290" actId="478"/>
          <ac:graphicFrameMkLst>
            <pc:docMk/>
            <pc:sldMk cId="1891787784" sldId="340"/>
            <ac:graphicFrameMk id="5" creationId="{0F854EF0-22B6-23DA-87A3-4EF0DB2C8F64}"/>
          </ac:graphicFrameMkLst>
        </pc:graphicFrameChg>
      </pc:sldChg>
      <pc:sldChg chg="addSp modSp new mod">
        <pc:chgData name="Paula Owens" userId="b67acbd404e246bb" providerId="LiveId" clId="{0A5E3855-94C4-4412-9CB5-CCD9F95C796C}" dt="2022-09-01T02:37:36.034" v="3430" actId="20577"/>
        <pc:sldMkLst>
          <pc:docMk/>
          <pc:sldMk cId="1522794521" sldId="341"/>
        </pc:sldMkLst>
        <pc:graphicFrameChg chg="add mod modGraphic">
          <ac:chgData name="Paula Owens" userId="b67acbd404e246bb" providerId="LiveId" clId="{0A5E3855-94C4-4412-9CB5-CCD9F95C796C}" dt="2022-09-01T02:37:36.034" v="3430" actId="20577"/>
          <ac:graphicFrameMkLst>
            <pc:docMk/>
            <pc:sldMk cId="1522794521" sldId="341"/>
            <ac:graphicFrameMk id="3" creationId="{192AE416-A64C-DBBF-17EF-831F0F027ABC}"/>
          </ac:graphicFrameMkLst>
        </pc:graphicFrameChg>
      </pc:sldChg>
      <pc:sldChg chg="del">
        <pc:chgData name="Paula Owens" userId="b67acbd404e246bb" providerId="LiveId" clId="{0A5E3855-94C4-4412-9CB5-CCD9F95C796C}" dt="2022-08-23T10:25:30.557" v="19" actId="47"/>
        <pc:sldMkLst>
          <pc:docMk/>
          <pc:sldMk cId="2498014383" sldId="341"/>
        </pc:sldMkLst>
      </pc:sldChg>
      <pc:sldChg chg="delSp del mod">
        <pc:chgData name="Paula Owens" userId="b67acbd404e246bb" providerId="LiveId" clId="{0A5E3855-94C4-4412-9CB5-CCD9F95C796C}" dt="2022-09-01T02:31:47.414" v="3373" actId="47"/>
        <pc:sldMkLst>
          <pc:docMk/>
          <pc:sldMk cId="3873644375" sldId="341"/>
        </pc:sldMkLst>
        <pc:graphicFrameChg chg="del">
          <ac:chgData name="Paula Owens" userId="b67acbd404e246bb" providerId="LiveId" clId="{0A5E3855-94C4-4412-9CB5-CCD9F95C796C}" dt="2022-09-01T02:31:40.987" v="3372" actId="21"/>
          <ac:graphicFrameMkLst>
            <pc:docMk/>
            <pc:sldMk cId="3873644375" sldId="341"/>
            <ac:graphicFrameMk id="3" creationId="{DFA5FDCC-0E9A-958F-8F88-9471DA8D8692}"/>
          </ac:graphicFrameMkLst>
        </pc:graphicFrameChg>
      </pc:sldChg>
      <pc:sldChg chg="addSp delSp modSp mod">
        <pc:chgData name="Paula Owens" userId="b67acbd404e246bb" providerId="LiveId" clId="{0A5E3855-94C4-4412-9CB5-CCD9F95C796C}" dt="2022-09-01T03:22:53.508" v="3554" actId="1076"/>
        <pc:sldMkLst>
          <pc:docMk/>
          <pc:sldMk cId="2043719433" sldId="342"/>
        </pc:sldMkLst>
        <pc:spChg chg="mod">
          <ac:chgData name="Paula Owens" userId="b67acbd404e246bb" providerId="LiveId" clId="{0A5E3855-94C4-4412-9CB5-CCD9F95C796C}" dt="2022-09-01T03:21:51.042" v="3539" actId="14100"/>
          <ac:spMkLst>
            <pc:docMk/>
            <pc:sldMk cId="2043719433" sldId="342"/>
            <ac:spMk id="2" creationId="{631364DD-7D72-2D16-CBEE-D9FA4C64695A}"/>
          </ac:spMkLst>
        </pc:spChg>
        <pc:spChg chg="mod">
          <ac:chgData name="Paula Owens" userId="b67acbd404e246bb" providerId="LiveId" clId="{0A5E3855-94C4-4412-9CB5-CCD9F95C796C}" dt="2022-09-01T03:22:53.508" v="3554" actId="1076"/>
          <ac:spMkLst>
            <pc:docMk/>
            <pc:sldMk cId="2043719433" sldId="342"/>
            <ac:spMk id="4" creationId="{E9CB548A-C6C2-4DF0-5472-A70DA982F2D4}"/>
          </ac:spMkLst>
        </pc:spChg>
        <pc:spChg chg="mod">
          <ac:chgData name="Paula Owens" userId="b67acbd404e246bb" providerId="LiveId" clId="{0A5E3855-94C4-4412-9CB5-CCD9F95C796C}" dt="2022-09-01T03:21:38.435" v="3536" actId="1076"/>
          <ac:spMkLst>
            <pc:docMk/>
            <pc:sldMk cId="2043719433" sldId="342"/>
            <ac:spMk id="9" creationId="{CB8AFA31-6FF7-7C0E-0D90-883AE6F41112}"/>
          </ac:spMkLst>
        </pc:spChg>
        <pc:spChg chg="mod">
          <ac:chgData name="Paula Owens" userId="b67acbd404e246bb" providerId="LiveId" clId="{0A5E3855-94C4-4412-9CB5-CCD9F95C796C}" dt="2022-09-01T03:21:33.401" v="3535" actId="1076"/>
          <ac:spMkLst>
            <pc:docMk/>
            <pc:sldMk cId="2043719433" sldId="342"/>
            <ac:spMk id="10" creationId="{084642DD-3AA6-EAD5-874D-C58107E0B5EB}"/>
          </ac:spMkLst>
        </pc:spChg>
        <pc:spChg chg="add mod">
          <ac:chgData name="Paula Owens" userId="b67acbd404e246bb" providerId="LiveId" clId="{0A5E3855-94C4-4412-9CB5-CCD9F95C796C}" dt="2022-09-01T03:22:50.941" v="3553" actId="1076"/>
          <ac:spMkLst>
            <pc:docMk/>
            <pc:sldMk cId="2043719433" sldId="342"/>
            <ac:spMk id="13" creationId="{4251696D-EE62-6CDB-1FDF-FC4C67735E2A}"/>
          </ac:spMkLst>
        </pc:spChg>
        <pc:picChg chg="add del mod modCrop">
          <ac:chgData name="Paula Owens" userId="b67acbd404e246bb" providerId="LiveId" clId="{0A5E3855-94C4-4412-9CB5-CCD9F95C796C}" dt="2022-09-01T03:18:51.195" v="3483" actId="478"/>
          <ac:picMkLst>
            <pc:docMk/>
            <pc:sldMk cId="2043719433" sldId="342"/>
            <ac:picMk id="5" creationId="{CAD8D0F4-69B0-67D7-C6B3-6B2037FD243B}"/>
          </ac:picMkLst>
        </pc:picChg>
        <pc:picChg chg="mod">
          <ac:chgData name="Paula Owens" userId="b67acbd404e246bb" providerId="LiveId" clId="{0A5E3855-94C4-4412-9CB5-CCD9F95C796C}" dt="2022-09-01T03:21:29.025" v="3534" actId="1076"/>
          <ac:picMkLst>
            <pc:docMk/>
            <pc:sldMk cId="2043719433" sldId="342"/>
            <ac:picMk id="6" creationId="{48C188B1-C15D-B96F-C2DE-5975D6CAEE5C}"/>
          </ac:picMkLst>
        </pc:picChg>
        <pc:picChg chg="del">
          <ac:chgData name="Paula Owens" userId="b67acbd404e246bb" providerId="LiveId" clId="{0A5E3855-94C4-4412-9CB5-CCD9F95C796C}" dt="2022-09-01T03:10:41.400" v="3460" actId="478"/>
          <ac:picMkLst>
            <pc:docMk/>
            <pc:sldMk cId="2043719433" sldId="342"/>
            <ac:picMk id="8" creationId="{7BE9BE07-A08F-13BE-D922-795ABE212A5E}"/>
          </ac:picMkLst>
        </pc:picChg>
        <pc:picChg chg="add mod modCrop">
          <ac:chgData name="Paula Owens" userId="b67acbd404e246bb" providerId="LiveId" clId="{0A5E3855-94C4-4412-9CB5-CCD9F95C796C}" dt="2022-09-01T03:22:16.059" v="3541" actId="1076"/>
          <ac:picMkLst>
            <pc:docMk/>
            <pc:sldMk cId="2043719433" sldId="342"/>
            <ac:picMk id="11" creationId="{1E429DFE-629B-92F8-C7D7-AA29EC3C201E}"/>
          </ac:picMkLst>
        </pc:picChg>
      </pc:sldChg>
      <pc:sldChg chg="del">
        <pc:chgData name="Paula Owens" userId="b67acbd404e246bb" providerId="LiveId" clId="{0A5E3855-94C4-4412-9CB5-CCD9F95C796C}" dt="2022-08-23T10:25:29.573" v="18" actId="47"/>
        <pc:sldMkLst>
          <pc:docMk/>
          <pc:sldMk cId="2809274264" sldId="342"/>
        </pc:sldMkLst>
      </pc:sldChg>
      <pc:sldChg chg="addSp modSp new mod">
        <pc:chgData name="Paula Owens" userId="b67acbd404e246bb" providerId="LiveId" clId="{0A5E3855-94C4-4412-9CB5-CCD9F95C796C}" dt="2022-09-01T10:03:24.968" v="5067" actId="14100"/>
        <pc:sldMkLst>
          <pc:docMk/>
          <pc:sldMk cId="1497261002" sldId="343"/>
        </pc:sldMkLst>
        <pc:spChg chg="mod">
          <ac:chgData name="Paula Owens" userId="b67acbd404e246bb" providerId="LiveId" clId="{0A5E3855-94C4-4412-9CB5-CCD9F95C796C}" dt="2022-09-01T09:18:22.839" v="4596" actId="122"/>
          <ac:spMkLst>
            <pc:docMk/>
            <pc:sldMk cId="1497261002" sldId="343"/>
            <ac:spMk id="2" creationId="{8759BF68-6209-8865-F3D5-3D9E42ABA78E}"/>
          </ac:spMkLst>
        </pc:spChg>
        <pc:spChg chg="add mod">
          <ac:chgData name="Paula Owens" userId="b67acbd404e246bb" providerId="LiveId" clId="{0A5E3855-94C4-4412-9CB5-CCD9F95C796C}" dt="2022-09-01T09:24:04.629" v="4650" actId="5793"/>
          <ac:spMkLst>
            <pc:docMk/>
            <pc:sldMk cId="1497261002" sldId="343"/>
            <ac:spMk id="5" creationId="{CB6D4148-8C37-21E5-6B17-E645568C9DD4}"/>
          </ac:spMkLst>
        </pc:spChg>
        <pc:spChg chg="add mod">
          <ac:chgData name="Paula Owens" userId="b67acbd404e246bb" providerId="LiveId" clId="{0A5E3855-94C4-4412-9CB5-CCD9F95C796C}" dt="2022-09-01T09:24:13.822" v="4652" actId="1076"/>
          <ac:spMkLst>
            <pc:docMk/>
            <pc:sldMk cId="1497261002" sldId="343"/>
            <ac:spMk id="7" creationId="{0882DE1E-D219-BAFC-FC7C-2D7AC256D933}"/>
          </ac:spMkLst>
        </pc:spChg>
        <pc:spChg chg="add mod">
          <ac:chgData name="Paula Owens" userId="b67acbd404e246bb" providerId="LiveId" clId="{0A5E3855-94C4-4412-9CB5-CCD9F95C796C}" dt="2022-09-01T09:25:54.069" v="4654" actId="1076"/>
          <ac:spMkLst>
            <pc:docMk/>
            <pc:sldMk cId="1497261002" sldId="343"/>
            <ac:spMk id="9" creationId="{DF14CCAA-9528-8BF9-BD28-6E295B7E70A0}"/>
          </ac:spMkLst>
        </pc:spChg>
        <pc:spChg chg="add mod">
          <ac:chgData name="Paula Owens" userId="b67acbd404e246bb" providerId="LiveId" clId="{0A5E3855-94C4-4412-9CB5-CCD9F95C796C}" dt="2022-09-01T10:01:44.779" v="5034" actId="1076"/>
          <ac:spMkLst>
            <pc:docMk/>
            <pc:sldMk cId="1497261002" sldId="343"/>
            <ac:spMk id="11" creationId="{B3F4041A-3999-1FF0-5F29-12F769B7A49F}"/>
          </ac:spMkLst>
        </pc:spChg>
        <pc:spChg chg="add mod">
          <ac:chgData name="Paula Owens" userId="b67acbd404e246bb" providerId="LiveId" clId="{0A5E3855-94C4-4412-9CB5-CCD9F95C796C}" dt="2022-09-01T10:03:12.447" v="5053" actId="14100"/>
          <ac:spMkLst>
            <pc:docMk/>
            <pc:sldMk cId="1497261002" sldId="343"/>
            <ac:spMk id="13" creationId="{665C3228-D388-7CD7-6A05-EC68B1012392}"/>
          </ac:spMkLst>
        </pc:spChg>
        <pc:spChg chg="add mod">
          <ac:chgData name="Paula Owens" userId="b67acbd404e246bb" providerId="LiveId" clId="{0A5E3855-94C4-4412-9CB5-CCD9F95C796C}" dt="2022-09-01T10:03:24.968" v="5067" actId="14100"/>
          <ac:spMkLst>
            <pc:docMk/>
            <pc:sldMk cId="1497261002" sldId="343"/>
            <ac:spMk id="15" creationId="{1D390DA4-1C40-DBBD-A0A6-D07E07258BB2}"/>
          </ac:spMkLst>
        </pc:spChg>
      </pc:sldChg>
      <pc:sldChg chg="del">
        <pc:chgData name="Paula Owens" userId="b67acbd404e246bb" providerId="LiveId" clId="{0A5E3855-94C4-4412-9CB5-CCD9F95C796C}" dt="2022-08-23T10:25:28.433" v="17" actId="47"/>
        <pc:sldMkLst>
          <pc:docMk/>
          <pc:sldMk cId="3011084436" sldId="343"/>
        </pc:sldMkLst>
      </pc:sldChg>
      <pc:sldChg chg="addSp modSp new mod ord">
        <pc:chgData name="Paula Owens" userId="b67acbd404e246bb" providerId="LiveId" clId="{0A5E3855-94C4-4412-9CB5-CCD9F95C796C}" dt="2022-09-01T10:28:46.316" v="5099"/>
        <pc:sldMkLst>
          <pc:docMk/>
          <pc:sldMk cId="1472408056" sldId="344"/>
        </pc:sldMkLst>
        <pc:spChg chg="mod">
          <ac:chgData name="Paula Owens" userId="b67acbd404e246bb" providerId="LiveId" clId="{0A5E3855-94C4-4412-9CB5-CCD9F95C796C}" dt="2022-09-01T09:48:13.706" v="4699" actId="113"/>
          <ac:spMkLst>
            <pc:docMk/>
            <pc:sldMk cId="1472408056" sldId="344"/>
            <ac:spMk id="2" creationId="{104F2E38-539F-7A91-61E5-9A942488ED28}"/>
          </ac:spMkLst>
        </pc:spChg>
        <pc:spChg chg="mod">
          <ac:chgData name="Paula Owens" userId="b67acbd404e246bb" providerId="LiveId" clId="{0A5E3855-94C4-4412-9CB5-CCD9F95C796C}" dt="2022-09-01T09:47:28.894" v="4675" actId="1076"/>
          <ac:spMkLst>
            <pc:docMk/>
            <pc:sldMk cId="1472408056" sldId="344"/>
            <ac:spMk id="3" creationId="{62EDFDAA-E381-BBB2-C082-29C53D0E37C0}"/>
          </ac:spMkLst>
        </pc:spChg>
        <pc:spChg chg="add mod">
          <ac:chgData name="Paula Owens" userId="b67acbd404e246bb" providerId="LiveId" clId="{0A5E3855-94C4-4412-9CB5-CCD9F95C796C}" dt="2022-09-01T09:54:28.278" v="5032" actId="20577"/>
          <ac:spMkLst>
            <pc:docMk/>
            <pc:sldMk cId="1472408056" sldId="344"/>
            <ac:spMk id="5" creationId="{EF027858-C8B2-6F87-D192-0070DDD2D77D}"/>
          </ac:spMkLst>
        </pc:spChg>
        <pc:picChg chg="add mod">
          <ac:chgData name="Paula Owens" userId="b67acbd404e246bb" providerId="LiveId" clId="{0A5E3855-94C4-4412-9CB5-CCD9F95C796C}" dt="2022-09-01T09:54:18.962" v="5030" actId="1076"/>
          <ac:picMkLst>
            <pc:docMk/>
            <pc:sldMk cId="1472408056" sldId="344"/>
            <ac:picMk id="1026" creationId="{4A012B25-2926-C02F-6542-54A7FFBECFAD}"/>
          </ac:picMkLst>
        </pc:picChg>
      </pc:sldChg>
      <pc:sldChg chg="del">
        <pc:chgData name="Paula Owens" userId="b67acbd404e246bb" providerId="LiveId" clId="{0A5E3855-94C4-4412-9CB5-CCD9F95C796C}" dt="2022-08-23T10:25:27.121" v="16" actId="47"/>
        <pc:sldMkLst>
          <pc:docMk/>
          <pc:sldMk cId="2792746108" sldId="344"/>
        </pc:sldMkLst>
      </pc:sldChg>
      <pc:sldChg chg="addSp modSp new mod ord">
        <pc:chgData name="Paula Owens" userId="b67acbd404e246bb" providerId="LiveId" clId="{0A5E3855-94C4-4412-9CB5-CCD9F95C796C}" dt="2022-09-01T10:28:50.348" v="5101"/>
        <pc:sldMkLst>
          <pc:docMk/>
          <pc:sldMk cId="1709928578" sldId="345"/>
        </pc:sldMkLst>
        <pc:spChg chg="add mod">
          <ac:chgData name="Paula Owens" userId="b67acbd404e246bb" providerId="LiveId" clId="{0A5E3855-94C4-4412-9CB5-CCD9F95C796C}" dt="2022-09-01T09:51:09.998" v="4740" actId="207"/>
          <ac:spMkLst>
            <pc:docMk/>
            <pc:sldMk cId="1709928578" sldId="345"/>
            <ac:spMk id="4" creationId="{4EF19E3E-A4EE-5B58-74CE-91BCC3B56E92}"/>
          </ac:spMkLst>
        </pc:spChg>
        <pc:picChg chg="add">
          <ac:chgData name="Paula Owens" userId="b67acbd404e246bb" providerId="LiveId" clId="{0A5E3855-94C4-4412-9CB5-CCD9F95C796C}" dt="2022-09-01T09:50:25.667" v="4737"/>
          <ac:picMkLst>
            <pc:docMk/>
            <pc:sldMk cId="1709928578" sldId="345"/>
            <ac:picMk id="2050" creationId="{0E3E1722-91A9-9FDF-975A-974B4634C0C3}"/>
          </ac:picMkLst>
        </pc:picChg>
      </pc:sldChg>
      <pc:sldChg chg="del">
        <pc:chgData name="Paula Owens" userId="b67acbd404e246bb" providerId="LiveId" clId="{0A5E3855-94C4-4412-9CB5-CCD9F95C796C}" dt="2022-08-23T10:25:32.229" v="20" actId="47"/>
        <pc:sldMkLst>
          <pc:docMk/>
          <pc:sldMk cId="4061822809" sldId="345"/>
        </pc:sldMkLst>
      </pc:sldChg>
      <pc:sldChg chg="del">
        <pc:chgData name="Paula Owens" userId="b67acbd404e246bb" providerId="LiveId" clId="{0A5E3855-94C4-4412-9CB5-CCD9F95C796C}" dt="2022-08-23T10:25:24.746" v="14" actId="47"/>
        <pc:sldMkLst>
          <pc:docMk/>
          <pc:sldMk cId="1081773150" sldId="346"/>
        </pc:sldMkLst>
      </pc:sldChg>
      <pc:sldChg chg="del">
        <pc:chgData name="Paula Owens" userId="b67acbd404e246bb" providerId="LiveId" clId="{0A5E3855-94C4-4412-9CB5-CCD9F95C796C}" dt="2022-08-23T10:25:25.996" v="15" actId="47"/>
        <pc:sldMkLst>
          <pc:docMk/>
          <pc:sldMk cId="3826467757" sldId="347"/>
        </pc:sldMkLst>
      </pc:sldChg>
      <pc:sldChg chg="del">
        <pc:chgData name="Paula Owens" userId="b67acbd404e246bb" providerId="LiveId" clId="{0A5E3855-94C4-4412-9CB5-CCD9F95C796C}" dt="2022-08-23T10:25:33.682" v="21" actId="47"/>
        <pc:sldMkLst>
          <pc:docMk/>
          <pc:sldMk cId="3355190864" sldId="348"/>
        </pc:sldMkLst>
      </pc:sldChg>
      <pc:sldChg chg="del">
        <pc:chgData name="Paula Owens" userId="b67acbd404e246bb" providerId="LiveId" clId="{0A5E3855-94C4-4412-9CB5-CCD9F95C796C}" dt="2022-08-23T10:25:39.957" v="22" actId="47"/>
        <pc:sldMkLst>
          <pc:docMk/>
          <pc:sldMk cId="3888077461" sldId="349"/>
        </pc:sldMkLst>
      </pc:sldChg>
      <pc:sldChg chg="del">
        <pc:chgData name="Paula Owens" userId="b67acbd404e246bb" providerId="LiveId" clId="{0A5E3855-94C4-4412-9CB5-CCD9F95C796C}" dt="2022-08-23T10:25:50.427" v="23" actId="47"/>
        <pc:sldMkLst>
          <pc:docMk/>
          <pc:sldMk cId="1007447929" sldId="350"/>
        </pc:sldMkLst>
      </pc:sldChg>
      <pc:sldMasterChg chg="del delSldLayout">
        <pc:chgData name="Paula Owens" userId="b67acbd404e246bb" providerId="LiveId" clId="{0A5E3855-94C4-4412-9CB5-CCD9F95C796C}" dt="2022-08-23T10:25:06.035" v="7" actId="47"/>
        <pc:sldMasterMkLst>
          <pc:docMk/>
          <pc:sldMasterMk cId="3192618036" sldId="2147483670"/>
        </pc:sldMasterMkLst>
        <pc:sldLayoutChg chg="del">
          <pc:chgData name="Paula Owens" userId="b67acbd404e246bb" providerId="LiveId" clId="{0A5E3855-94C4-4412-9CB5-CCD9F95C796C}" dt="2022-08-23T10:25:06.035" v="7" actId="47"/>
          <pc:sldLayoutMkLst>
            <pc:docMk/>
            <pc:sldMasterMk cId="3192618036" sldId="2147483670"/>
            <pc:sldLayoutMk cId="596776149" sldId="2147483671"/>
          </pc:sldLayoutMkLst>
        </pc:sldLayoutChg>
        <pc:sldLayoutChg chg="del">
          <pc:chgData name="Paula Owens" userId="b67acbd404e246bb" providerId="LiveId" clId="{0A5E3855-94C4-4412-9CB5-CCD9F95C796C}" dt="2022-08-23T10:25:06.035" v="7" actId="47"/>
          <pc:sldLayoutMkLst>
            <pc:docMk/>
            <pc:sldMasterMk cId="3192618036" sldId="2147483670"/>
            <pc:sldLayoutMk cId="811744009" sldId="2147483672"/>
          </pc:sldLayoutMkLst>
        </pc:sldLayoutChg>
        <pc:sldLayoutChg chg="del">
          <pc:chgData name="Paula Owens" userId="b67acbd404e246bb" providerId="LiveId" clId="{0A5E3855-94C4-4412-9CB5-CCD9F95C796C}" dt="2022-08-23T10:25:06.035" v="7" actId="47"/>
          <pc:sldLayoutMkLst>
            <pc:docMk/>
            <pc:sldMasterMk cId="3192618036" sldId="2147483670"/>
            <pc:sldLayoutMk cId="998845639" sldId="2147483673"/>
          </pc:sldLayoutMkLst>
        </pc:sldLayoutChg>
        <pc:sldLayoutChg chg="del">
          <pc:chgData name="Paula Owens" userId="b67acbd404e246bb" providerId="LiveId" clId="{0A5E3855-94C4-4412-9CB5-CCD9F95C796C}" dt="2022-08-23T10:25:06.035" v="7" actId="47"/>
          <pc:sldLayoutMkLst>
            <pc:docMk/>
            <pc:sldMasterMk cId="3192618036" sldId="2147483670"/>
            <pc:sldLayoutMk cId="2728307204" sldId="2147483674"/>
          </pc:sldLayoutMkLst>
        </pc:sldLayoutChg>
        <pc:sldLayoutChg chg="del">
          <pc:chgData name="Paula Owens" userId="b67acbd404e246bb" providerId="LiveId" clId="{0A5E3855-94C4-4412-9CB5-CCD9F95C796C}" dt="2022-08-23T10:25:06.035" v="7" actId="47"/>
          <pc:sldLayoutMkLst>
            <pc:docMk/>
            <pc:sldMasterMk cId="3192618036" sldId="2147483670"/>
            <pc:sldLayoutMk cId="2380660222" sldId="2147483675"/>
          </pc:sldLayoutMkLst>
        </pc:sldLayoutChg>
        <pc:sldLayoutChg chg="del">
          <pc:chgData name="Paula Owens" userId="b67acbd404e246bb" providerId="LiveId" clId="{0A5E3855-94C4-4412-9CB5-CCD9F95C796C}" dt="2022-08-23T10:25:06.035" v="7" actId="47"/>
          <pc:sldLayoutMkLst>
            <pc:docMk/>
            <pc:sldMasterMk cId="3192618036" sldId="2147483670"/>
            <pc:sldLayoutMk cId="2729418500" sldId="2147483676"/>
          </pc:sldLayoutMkLst>
        </pc:sldLayoutChg>
        <pc:sldLayoutChg chg="del">
          <pc:chgData name="Paula Owens" userId="b67acbd404e246bb" providerId="LiveId" clId="{0A5E3855-94C4-4412-9CB5-CCD9F95C796C}" dt="2022-08-23T10:25:06.035" v="7" actId="47"/>
          <pc:sldLayoutMkLst>
            <pc:docMk/>
            <pc:sldMasterMk cId="3192618036" sldId="2147483670"/>
            <pc:sldLayoutMk cId="2175511833" sldId="2147483677"/>
          </pc:sldLayoutMkLst>
        </pc:sldLayoutChg>
        <pc:sldLayoutChg chg="del">
          <pc:chgData name="Paula Owens" userId="b67acbd404e246bb" providerId="LiveId" clId="{0A5E3855-94C4-4412-9CB5-CCD9F95C796C}" dt="2022-08-23T10:25:06.035" v="7" actId="47"/>
          <pc:sldLayoutMkLst>
            <pc:docMk/>
            <pc:sldMasterMk cId="3192618036" sldId="2147483670"/>
            <pc:sldLayoutMk cId="1027613806" sldId="2147483678"/>
          </pc:sldLayoutMkLst>
        </pc:sldLayoutChg>
        <pc:sldLayoutChg chg="del">
          <pc:chgData name="Paula Owens" userId="b67acbd404e246bb" providerId="LiveId" clId="{0A5E3855-94C4-4412-9CB5-CCD9F95C796C}" dt="2022-08-23T10:25:06.035" v="7" actId="47"/>
          <pc:sldLayoutMkLst>
            <pc:docMk/>
            <pc:sldMasterMk cId="3192618036" sldId="2147483670"/>
            <pc:sldLayoutMk cId="2349776483" sldId="2147483679"/>
          </pc:sldLayoutMkLst>
        </pc:sldLayoutChg>
        <pc:sldLayoutChg chg="del">
          <pc:chgData name="Paula Owens" userId="b67acbd404e246bb" providerId="LiveId" clId="{0A5E3855-94C4-4412-9CB5-CCD9F95C796C}" dt="2022-08-23T10:25:06.035" v="7" actId="47"/>
          <pc:sldLayoutMkLst>
            <pc:docMk/>
            <pc:sldMasterMk cId="3192618036" sldId="2147483670"/>
            <pc:sldLayoutMk cId="157645346" sldId="2147483680"/>
          </pc:sldLayoutMkLst>
        </pc:sldLayoutChg>
        <pc:sldLayoutChg chg="del">
          <pc:chgData name="Paula Owens" userId="b67acbd404e246bb" providerId="LiveId" clId="{0A5E3855-94C4-4412-9CB5-CCD9F95C796C}" dt="2022-08-23T10:25:06.035" v="7" actId="47"/>
          <pc:sldLayoutMkLst>
            <pc:docMk/>
            <pc:sldMasterMk cId="3192618036" sldId="2147483670"/>
            <pc:sldLayoutMk cId="1024358946"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01/09/2022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hyperlink" Target="https://endurance22.org/the-expedition/expedition-team" TargetMode="External"/><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ndurance22.org/endurance22-news/endurance22-gallery" TargetMode="External"/><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5Vxq5efuPg" TargetMode="External"/><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hyperlink" Target="https://endurance22.org/exploration/autonomous-underwater-vehicles-auv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endurance22.org/exploration/marine-archaeology" TargetMode="External"/><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5Vxq5efuPg" TargetMode="External"/><Relationship Id="rId7" Type="http://schemas.openxmlformats.org/officeDocument/2006/relationships/hyperlink" Target="https://www.rgs.org/schools/teaching-resources/shackleton%E2%80%99s-endurance-a-story-of-adventure-and-le/" TargetMode="External"/><Relationship Id="rId2" Type="http://schemas.openxmlformats.org/officeDocument/2006/relationships/hyperlink" Target="https://www.youtube.com/watch?v=k7fs8K1_H90&amp;t=37s" TargetMode="External"/><Relationship Id="rId1" Type="http://schemas.openxmlformats.org/officeDocument/2006/relationships/slideLayout" Target="../slideLayouts/slideLayout5.xml"/><Relationship Id="rId6" Type="http://schemas.openxmlformats.org/officeDocument/2006/relationships/hyperlink" Target="https://www.rgs.org/schools/teaching-resources/shackleton-s-life-and-expeditions/" TargetMode="External"/><Relationship Id="rId5" Type="http://schemas.openxmlformats.org/officeDocument/2006/relationships/hyperlink" Target="https://www.youtube.com/watch?v=t5s5G-pkYSA" TargetMode="External"/><Relationship Id="rId4" Type="http://schemas.openxmlformats.org/officeDocument/2006/relationships/hyperlink" Target="https://endurance22.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hyperlink" Target="https://www.youtube.com/watch?v=k7fs8K1_H90&amp;t=37s"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s://endurance22.org/endurance22-news/endurance22-galle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hyperlink" Target="https://www.youtube.com/watch?v=mkr79A-sa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2 Then and Now</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54D5-98CD-7F77-E0A6-4EC502B31F9A}"/>
              </a:ext>
            </a:extLst>
          </p:cNvPr>
          <p:cNvSpPr>
            <a:spLocks noGrp="1"/>
          </p:cNvSpPr>
          <p:nvPr>
            <p:ph type="title"/>
          </p:nvPr>
        </p:nvSpPr>
        <p:spPr>
          <a:xfrm>
            <a:off x="1958561" y="212781"/>
            <a:ext cx="7232352" cy="1005672"/>
          </a:xfrm>
          <a:solidFill>
            <a:schemeClr val="bg2"/>
          </a:solidFill>
        </p:spPr>
        <p:txBody>
          <a:bodyPr/>
          <a:lstStyle/>
          <a:p>
            <a:pPr algn="ctr"/>
            <a:r>
              <a:rPr lang="en-GB" b="1" dirty="0">
                <a:solidFill>
                  <a:schemeClr val="bg1"/>
                </a:solidFill>
              </a:rPr>
              <a:t>Then and Now: Crew</a:t>
            </a:r>
          </a:p>
        </p:txBody>
      </p:sp>
      <p:sp>
        <p:nvSpPr>
          <p:cNvPr id="3" name="Slide Number Placeholder 2">
            <a:extLst>
              <a:ext uri="{FF2B5EF4-FFF2-40B4-BE49-F238E27FC236}">
                <a16:creationId xmlns:a16="http://schemas.microsoft.com/office/drawing/2014/main" id="{7AF4EB07-B524-10EB-3671-9728F38154EB}"/>
              </a:ext>
            </a:extLst>
          </p:cNvPr>
          <p:cNvSpPr>
            <a:spLocks noGrp="1"/>
          </p:cNvSpPr>
          <p:nvPr>
            <p:ph type="sldNum" sz="quarter" idx="12"/>
          </p:nvPr>
        </p:nvSpPr>
        <p:spPr/>
        <p:txBody>
          <a:bodyPr/>
          <a:lstStyle/>
          <a:p>
            <a:fld id="{1147EEAF-DD4E-4CF4-BBA0-EAA76F911A92}" type="slidenum">
              <a:rPr lang="en-GB" altLang="en-US" smtClean="0"/>
              <a:pPr/>
              <a:t>10</a:t>
            </a:fld>
            <a:endParaRPr lang="en-GB" altLang="en-US"/>
          </a:p>
        </p:txBody>
      </p:sp>
      <p:sp>
        <p:nvSpPr>
          <p:cNvPr id="8" name="TextBox 7">
            <a:extLst>
              <a:ext uri="{FF2B5EF4-FFF2-40B4-BE49-F238E27FC236}">
                <a16:creationId xmlns:a16="http://schemas.microsoft.com/office/drawing/2014/main" id="{A087F04D-BC80-7A03-0325-3A0AF34E63A1}"/>
              </a:ext>
            </a:extLst>
          </p:cNvPr>
          <p:cNvSpPr txBox="1"/>
          <p:nvPr/>
        </p:nvSpPr>
        <p:spPr>
          <a:xfrm>
            <a:off x="5685182" y="1949444"/>
            <a:ext cx="5218043" cy="2677656"/>
          </a:xfrm>
          <a:prstGeom prst="rect">
            <a:avLst/>
          </a:prstGeom>
          <a:solidFill>
            <a:schemeClr val="bg1"/>
          </a:solidFill>
        </p:spPr>
        <p:txBody>
          <a:bodyPr wrap="square" rtlCol="0">
            <a:spAutoFit/>
          </a:bodyPr>
          <a:lstStyle/>
          <a:p>
            <a:r>
              <a:rPr lang="en-GB" sz="2800" dirty="0"/>
              <a:t>What do you remember about Shackleton’s crew?</a:t>
            </a:r>
          </a:p>
          <a:p>
            <a:endParaRPr lang="en-GB" sz="2800" dirty="0"/>
          </a:p>
          <a:p>
            <a:r>
              <a:rPr lang="en-GB" sz="2800" dirty="0"/>
              <a:t>Here is the list to remind you.</a:t>
            </a:r>
          </a:p>
          <a:p>
            <a:endParaRPr lang="en-GB" sz="2800" dirty="0"/>
          </a:p>
          <a:p>
            <a:endParaRPr lang="en-GB" sz="2800" dirty="0"/>
          </a:p>
        </p:txBody>
      </p:sp>
      <p:pic>
        <p:nvPicPr>
          <p:cNvPr id="6" name="Picture 5" descr="Text&#10;&#10;Description automatically generated">
            <a:extLst>
              <a:ext uri="{FF2B5EF4-FFF2-40B4-BE49-F238E27FC236}">
                <a16:creationId xmlns:a16="http://schemas.microsoft.com/office/drawing/2014/main" id="{4A3BD31E-D12D-2AA0-EAD9-4A29314277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268" y="1203123"/>
            <a:ext cx="5015958" cy="5502477"/>
          </a:xfrm>
          <a:prstGeom prst="rect">
            <a:avLst/>
          </a:prstGeom>
        </p:spPr>
      </p:pic>
    </p:spTree>
    <p:extLst>
      <p:ext uri="{BB962C8B-B14F-4D97-AF65-F5344CB8AC3E}">
        <p14:creationId xmlns:p14="http://schemas.microsoft.com/office/powerpoint/2010/main" val="323915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54D5-98CD-7F77-E0A6-4EC502B31F9A}"/>
              </a:ext>
            </a:extLst>
          </p:cNvPr>
          <p:cNvSpPr>
            <a:spLocks noGrp="1"/>
          </p:cNvSpPr>
          <p:nvPr>
            <p:ph type="title"/>
          </p:nvPr>
        </p:nvSpPr>
        <p:spPr>
          <a:xfrm>
            <a:off x="1958561" y="212781"/>
            <a:ext cx="7232352" cy="1005672"/>
          </a:xfrm>
          <a:solidFill>
            <a:schemeClr val="bg2"/>
          </a:solidFill>
        </p:spPr>
        <p:txBody>
          <a:bodyPr/>
          <a:lstStyle/>
          <a:p>
            <a:pPr algn="ctr"/>
            <a:r>
              <a:rPr lang="en-GB" b="1" dirty="0">
                <a:solidFill>
                  <a:schemeClr val="bg1"/>
                </a:solidFill>
              </a:rPr>
              <a:t>Then and Now: Crew</a:t>
            </a:r>
          </a:p>
        </p:txBody>
      </p:sp>
      <p:sp>
        <p:nvSpPr>
          <p:cNvPr id="3" name="Slide Number Placeholder 2">
            <a:extLst>
              <a:ext uri="{FF2B5EF4-FFF2-40B4-BE49-F238E27FC236}">
                <a16:creationId xmlns:a16="http://schemas.microsoft.com/office/drawing/2014/main" id="{7AF4EB07-B524-10EB-3671-9728F38154EB}"/>
              </a:ext>
            </a:extLst>
          </p:cNvPr>
          <p:cNvSpPr>
            <a:spLocks noGrp="1"/>
          </p:cNvSpPr>
          <p:nvPr>
            <p:ph type="sldNum" sz="quarter" idx="12"/>
          </p:nvPr>
        </p:nvSpPr>
        <p:spPr/>
        <p:txBody>
          <a:bodyPr/>
          <a:lstStyle/>
          <a:p>
            <a:fld id="{1147EEAF-DD4E-4CF4-BBA0-EAA76F911A92}" type="slidenum">
              <a:rPr lang="en-GB" altLang="en-US" smtClean="0"/>
              <a:pPr/>
              <a:t>11</a:t>
            </a:fld>
            <a:endParaRPr lang="en-GB" altLang="en-US"/>
          </a:p>
        </p:txBody>
      </p:sp>
      <p:sp>
        <p:nvSpPr>
          <p:cNvPr id="8" name="TextBox 7">
            <a:extLst>
              <a:ext uri="{FF2B5EF4-FFF2-40B4-BE49-F238E27FC236}">
                <a16:creationId xmlns:a16="http://schemas.microsoft.com/office/drawing/2014/main" id="{A087F04D-BC80-7A03-0325-3A0AF34E63A1}"/>
              </a:ext>
            </a:extLst>
          </p:cNvPr>
          <p:cNvSpPr txBox="1"/>
          <p:nvPr/>
        </p:nvSpPr>
        <p:spPr>
          <a:xfrm>
            <a:off x="337930" y="1512123"/>
            <a:ext cx="9531625" cy="523220"/>
          </a:xfrm>
          <a:prstGeom prst="rect">
            <a:avLst/>
          </a:prstGeom>
          <a:solidFill>
            <a:schemeClr val="bg1"/>
          </a:solidFill>
        </p:spPr>
        <p:txBody>
          <a:bodyPr wrap="square" rtlCol="0">
            <a:spAutoFit/>
          </a:bodyPr>
          <a:lstStyle/>
          <a:p>
            <a:r>
              <a:rPr lang="en-GB" sz="2800" dirty="0"/>
              <a:t>What do you notice about crew members of Agulhas II? </a:t>
            </a:r>
          </a:p>
        </p:txBody>
      </p:sp>
      <p:pic>
        <p:nvPicPr>
          <p:cNvPr id="1026" name="Picture 2" descr="Natalie Hewitt, Film Director - Endurance22">
            <a:extLst>
              <a:ext uri="{FF2B5EF4-FFF2-40B4-BE49-F238E27FC236}">
                <a16:creationId xmlns:a16="http://schemas.microsoft.com/office/drawing/2014/main" id="{78434E0F-DFFD-C810-0EAA-30000BF426F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8300" y="2035343"/>
            <a:ext cx="1602379" cy="1602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071015-6813-BFF9-7434-896CE5974CD6}"/>
              </a:ext>
            </a:extLst>
          </p:cNvPr>
          <p:cNvSpPr>
            <a:spLocks noChangeArrowheads="1"/>
          </p:cNvSpPr>
          <p:nvPr/>
        </p:nvSpPr>
        <p:spPr bwMode="auto">
          <a:xfrm>
            <a:off x="498061" y="3823872"/>
            <a:ext cx="14605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32B57"/>
                </a:solidFill>
                <a:effectLst/>
                <a:latin typeface="Acumin-Pro-Extra-Condensed"/>
                <a:cs typeface="Open Sans" panose="020B0606030504020204" pitchFamily="34" charset="0"/>
              </a:rPr>
              <a:t>Natalie </a:t>
            </a:r>
            <a:r>
              <a:rPr kumimoji="0" lang="en-US" altLang="en-US" sz="2000" b="1" i="0" u="none" strike="noStrike" cap="none" normalizeH="0" baseline="0" dirty="0" err="1">
                <a:ln>
                  <a:noFill/>
                </a:ln>
                <a:solidFill>
                  <a:srgbClr val="132B57"/>
                </a:solidFill>
                <a:effectLst/>
                <a:latin typeface="Acumin-Pro-Extra-Condensed"/>
                <a:cs typeface="Open Sans" panose="020B0606030504020204" pitchFamily="34" charset="0"/>
              </a:rPr>
              <a:t>Hewit</a:t>
            </a:r>
            <a:endParaRPr kumimoji="0" lang="en-US" altLang="en-US" sz="2000" b="1" i="0" u="none" strike="noStrike" cap="none" normalizeH="0" baseline="0" dirty="0">
              <a:ln>
                <a:noFill/>
              </a:ln>
              <a:solidFill>
                <a:srgbClr val="132B57"/>
              </a:solidFill>
              <a:effectLst/>
              <a:latin typeface="Acumin-Pro-Extra-Condensed"/>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Open Sans" panose="020B0606030504020204" pitchFamily="34" charset="0"/>
                <a:cs typeface="Open Sans" panose="020B0606030504020204" pitchFamily="34" charset="0"/>
              </a:rPr>
              <a:t>Documentary Director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Open Sans" panose="020B0606030504020204" pitchFamily="34" charset="0"/>
                <a:cs typeface="Open Sans" panose="020B0606030504020204" pitchFamily="34" charset="0"/>
              </a:rPr>
              <a:t>  </a:t>
            </a:r>
            <a:r>
              <a:rPr kumimoji="0" lang="en-US" altLang="en-US" sz="1900" b="0" i="0" u="none" strike="noStrike" cap="none" normalizeH="0" baseline="0" dirty="0">
                <a:ln>
                  <a:noFill/>
                </a:ln>
                <a:solidFill>
                  <a:srgbClr val="222222"/>
                </a:solidFill>
                <a:effectLst/>
                <a:latin typeface="Open Sans" panose="020B0606030504020204" pitchFamily="34" charset="0"/>
                <a:cs typeface="Open Sans" panose="020B0606030504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4" descr="Flag UK">
            <a:extLst>
              <a:ext uri="{FF2B5EF4-FFF2-40B4-BE49-F238E27FC236}">
                <a16:creationId xmlns:a16="http://schemas.microsoft.com/office/drawing/2014/main" id="{91FA7993-0AEE-A2FE-83EC-488818FB39ED}"/>
              </a:ext>
            </a:extLst>
          </p:cNvPr>
          <p:cNvSpPr>
            <a:spLocks noChangeAspect="1" noChangeArrowheads="1"/>
          </p:cNvSpPr>
          <p:nvPr/>
        </p:nvSpPr>
        <p:spPr bwMode="auto">
          <a:xfrm>
            <a:off x="650875" y="44672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Lucy Coulter">
            <a:extLst>
              <a:ext uri="{FF2B5EF4-FFF2-40B4-BE49-F238E27FC236}">
                <a16:creationId xmlns:a16="http://schemas.microsoft.com/office/drawing/2014/main" id="{9FCA4B72-3301-48F4-9973-2EDE720AE7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2445" y="2035342"/>
            <a:ext cx="1602380" cy="1602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EEE057-64DE-5675-8FEB-C4F5CBAB275D}"/>
              </a:ext>
            </a:extLst>
          </p:cNvPr>
          <p:cNvSpPr txBox="1"/>
          <p:nvPr/>
        </p:nvSpPr>
        <p:spPr>
          <a:xfrm>
            <a:off x="2197513" y="3637722"/>
            <a:ext cx="2235338" cy="553998"/>
          </a:xfrm>
          <a:prstGeom prst="rect">
            <a:avLst/>
          </a:prstGeom>
          <a:noFill/>
        </p:spPr>
        <p:txBody>
          <a:bodyPr wrap="square">
            <a:spAutoFit/>
          </a:bodyPr>
          <a:lstStyle/>
          <a:p>
            <a:pPr algn="l" fontAlgn="base"/>
            <a:r>
              <a:rPr lang="en-GB" b="1" i="0" dirty="0">
                <a:solidFill>
                  <a:srgbClr val="132B57"/>
                </a:solidFill>
                <a:effectLst/>
                <a:latin typeface="Acumin-Pro-Extra-Condensed"/>
              </a:rPr>
              <a:t>Dr Lucy Coulter</a:t>
            </a:r>
          </a:p>
          <a:p>
            <a:pPr eaLnBrk="0" fontAlgn="base" hangingPunct="0">
              <a:spcBef>
                <a:spcPct val="0"/>
              </a:spcBef>
              <a:spcAft>
                <a:spcPct val="0"/>
              </a:spcAft>
            </a:pPr>
            <a:r>
              <a:rPr lang="en-GB" sz="1200" dirty="0">
                <a:solidFill>
                  <a:srgbClr val="222222"/>
                </a:solidFill>
                <a:latin typeface="Open Sans" panose="020B0606030504020204" pitchFamily="34" charset="0"/>
                <a:cs typeface="Open Sans" panose="020B0606030504020204" pitchFamily="34" charset="0"/>
              </a:rPr>
              <a:t>Expedition Medical Doctor</a:t>
            </a:r>
          </a:p>
        </p:txBody>
      </p:sp>
      <p:pic>
        <p:nvPicPr>
          <p:cNvPr id="1032" name="Picture 8" descr="Stefanie Arndt">
            <a:extLst>
              <a:ext uri="{FF2B5EF4-FFF2-40B4-BE49-F238E27FC236}">
                <a16:creationId xmlns:a16="http://schemas.microsoft.com/office/drawing/2014/main" id="{CCF75823-D735-3F6E-A087-F609BA0F89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7768" y="2043203"/>
            <a:ext cx="1602381" cy="16023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5CD7BEE-DAD1-B28C-11AC-9E7215BFA495}"/>
              </a:ext>
            </a:extLst>
          </p:cNvPr>
          <p:cNvSpPr txBox="1"/>
          <p:nvPr/>
        </p:nvSpPr>
        <p:spPr>
          <a:xfrm>
            <a:off x="4205781" y="3628718"/>
            <a:ext cx="1703559" cy="553998"/>
          </a:xfrm>
          <a:prstGeom prst="rect">
            <a:avLst/>
          </a:prstGeom>
          <a:noFill/>
        </p:spPr>
        <p:txBody>
          <a:bodyPr wrap="square">
            <a:spAutoFit/>
          </a:bodyPr>
          <a:lstStyle/>
          <a:p>
            <a:pPr algn="l" fontAlgn="base"/>
            <a:r>
              <a:rPr lang="en-GB" b="1" i="0" dirty="0">
                <a:solidFill>
                  <a:srgbClr val="132B57"/>
                </a:solidFill>
                <a:effectLst/>
                <a:latin typeface="Acumin-Pro-Extra-Condensed"/>
              </a:rPr>
              <a:t>Stefanie Arndt</a:t>
            </a:r>
          </a:p>
          <a:p>
            <a:pPr algn="l"/>
            <a:r>
              <a:rPr lang="en-GB" sz="1200" dirty="0">
                <a:solidFill>
                  <a:srgbClr val="222222"/>
                </a:solidFill>
                <a:latin typeface="Open Sans" panose="020B0606030504020204" pitchFamily="34" charset="0"/>
                <a:cs typeface="Open Sans" panose="020B0606030504020204" pitchFamily="34" charset="0"/>
              </a:rPr>
              <a:t>Sea Ice Scientist</a:t>
            </a:r>
          </a:p>
        </p:txBody>
      </p:sp>
      <p:pic>
        <p:nvPicPr>
          <p:cNvPr id="1034" name="Picture 10" descr="Esther Horvath">
            <a:extLst>
              <a:ext uri="{FF2B5EF4-FFF2-40B4-BE49-F238E27FC236}">
                <a16:creationId xmlns:a16="http://schemas.microsoft.com/office/drawing/2014/main" id="{D300551D-CCE1-4B57-81A0-8092BF6C65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2778" y="2016092"/>
            <a:ext cx="1593378" cy="15933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A854D2-7AC4-61B7-E137-9A87CF2ED0DE}"/>
              </a:ext>
            </a:extLst>
          </p:cNvPr>
          <p:cNvSpPr txBox="1"/>
          <p:nvPr/>
        </p:nvSpPr>
        <p:spPr>
          <a:xfrm>
            <a:off x="5768397" y="3645584"/>
            <a:ext cx="1984516" cy="553998"/>
          </a:xfrm>
          <a:prstGeom prst="rect">
            <a:avLst/>
          </a:prstGeom>
          <a:noFill/>
        </p:spPr>
        <p:txBody>
          <a:bodyPr wrap="square">
            <a:spAutoFit/>
          </a:bodyPr>
          <a:lstStyle/>
          <a:p>
            <a:pPr algn="l" fontAlgn="base"/>
            <a:r>
              <a:rPr lang="en-GB" b="1" i="0" dirty="0">
                <a:solidFill>
                  <a:srgbClr val="132B57"/>
                </a:solidFill>
                <a:effectLst/>
                <a:latin typeface="Acumin-Pro-Extra-Condensed"/>
              </a:rPr>
              <a:t>Esther Horvath</a:t>
            </a:r>
          </a:p>
          <a:p>
            <a:pPr algn="l"/>
            <a:r>
              <a:rPr lang="en-GB" sz="1200" dirty="0">
                <a:solidFill>
                  <a:srgbClr val="222222"/>
                </a:solidFill>
                <a:latin typeface="Open Sans" panose="020B0606030504020204" pitchFamily="34" charset="0"/>
                <a:cs typeface="Open Sans" panose="020B0606030504020204" pitchFamily="34" charset="0"/>
              </a:rPr>
              <a:t>Expedition Photographer</a:t>
            </a:r>
          </a:p>
        </p:txBody>
      </p:sp>
      <p:pic>
        <p:nvPicPr>
          <p:cNvPr id="1036" name="Picture 12" descr="Maeva Onde">
            <a:extLst>
              <a:ext uri="{FF2B5EF4-FFF2-40B4-BE49-F238E27FC236}">
                <a16:creationId xmlns:a16="http://schemas.microsoft.com/office/drawing/2014/main" id="{4615821D-740D-C629-8E47-88B24E9763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18729" y="2035340"/>
            <a:ext cx="1593379" cy="15933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489845D-CABB-67C3-BD50-45ECED9AF76D}"/>
              </a:ext>
            </a:extLst>
          </p:cNvPr>
          <p:cNvSpPr txBox="1"/>
          <p:nvPr/>
        </p:nvSpPr>
        <p:spPr>
          <a:xfrm>
            <a:off x="7738417" y="3645584"/>
            <a:ext cx="1878194" cy="553998"/>
          </a:xfrm>
          <a:prstGeom prst="rect">
            <a:avLst/>
          </a:prstGeom>
          <a:noFill/>
        </p:spPr>
        <p:txBody>
          <a:bodyPr wrap="square">
            <a:spAutoFit/>
          </a:bodyPr>
          <a:lstStyle/>
          <a:p>
            <a:pPr algn="l" fontAlgn="base"/>
            <a:r>
              <a:rPr lang="en-GB" b="1" i="0" dirty="0" err="1">
                <a:solidFill>
                  <a:srgbClr val="132B57"/>
                </a:solidFill>
                <a:effectLst/>
                <a:latin typeface="Acumin-Pro-Extra-Condensed"/>
              </a:rPr>
              <a:t>Maeva</a:t>
            </a:r>
            <a:r>
              <a:rPr lang="en-GB" b="1" i="0" dirty="0">
                <a:solidFill>
                  <a:srgbClr val="132B57"/>
                </a:solidFill>
                <a:effectLst/>
                <a:latin typeface="Acumin-Pro-Extra-Condensed"/>
              </a:rPr>
              <a:t> </a:t>
            </a:r>
            <a:r>
              <a:rPr lang="en-GB" b="1" i="0" dirty="0" err="1">
                <a:solidFill>
                  <a:srgbClr val="132B57"/>
                </a:solidFill>
                <a:effectLst/>
                <a:latin typeface="Acumin-Pro-Extra-Condensed"/>
              </a:rPr>
              <a:t>Onde</a:t>
            </a:r>
            <a:endParaRPr lang="en-GB" b="1" i="0" dirty="0">
              <a:solidFill>
                <a:srgbClr val="132B57"/>
              </a:solidFill>
              <a:effectLst/>
              <a:latin typeface="Acumin-Pro-Extra-Condensed"/>
            </a:endParaRPr>
          </a:p>
          <a:p>
            <a:r>
              <a:rPr lang="en-GB" sz="1200" dirty="0">
                <a:solidFill>
                  <a:srgbClr val="222222"/>
                </a:solidFill>
                <a:latin typeface="Open Sans" panose="020B0606030504020204" pitchFamily="34" charset="0"/>
                <a:cs typeface="Open Sans" panose="020B0606030504020204" pitchFamily="34" charset="0"/>
              </a:rPr>
              <a:t>Senior Surveyor</a:t>
            </a:r>
          </a:p>
        </p:txBody>
      </p:sp>
      <p:pic>
        <p:nvPicPr>
          <p:cNvPr id="1038" name="Picture 14" descr="Alexandra Stocker">
            <a:extLst>
              <a:ext uri="{FF2B5EF4-FFF2-40B4-BE49-F238E27FC236}">
                <a16:creationId xmlns:a16="http://schemas.microsoft.com/office/drawing/2014/main" id="{7218A1D9-F8A7-096A-8859-CA7757372E0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90302" y="2014389"/>
            <a:ext cx="1631195" cy="16311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A6210F8-41E7-F86C-6C61-83CF78C5E9A9}"/>
              </a:ext>
            </a:extLst>
          </p:cNvPr>
          <p:cNvSpPr txBox="1"/>
          <p:nvPr/>
        </p:nvSpPr>
        <p:spPr>
          <a:xfrm>
            <a:off x="9340468" y="3645584"/>
            <a:ext cx="2515910" cy="553998"/>
          </a:xfrm>
          <a:prstGeom prst="rect">
            <a:avLst/>
          </a:prstGeom>
          <a:noFill/>
        </p:spPr>
        <p:txBody>
          <a:bodyPr wrap="square">
            <a:spAutoFit/>
          </a:bodyPr>
          <a:lstStyle/>
          <a:p>
            <a:pPr algn="l" fontAlgn="base"/>
            <a:r>
              <a:rPr lang="en-GB" b="1" i="0" dirty="0">
                <a:solidFill>
                  <a:srgbClr val="132B57"/>
                </a:solidFill>
                <a:effectLst/>
                <a:latin typeface="Acumin-Pro-Extra-Condensed"/>
              </a:rPr>
              <a:t>Alexandra Stocker</a:t>
            </a:r>
          </a:p>
          <a:p>
            <a:pPr algn="l"/>
            <a:r>
              <a:rPr lang="en-GB" sz="1200" dirty="0">
                <a:solidFill>
                  <a:srgbClr val="222222"/>
                </a:solidFill>
                <a:latin typeface="Open Sans" panose="020B0606030504020204" pitchFamily="34" charset="0"/>
                <a:cs typeface="Open Sans" panose="020B0606030504020204" pitchFamily="34" charset="0"/>
              </a:rPr>
              <a:t>Sea Ice Science Student</a:t>
            </a:r>
          </a:p>
        </p:txBody>
      </p:sp>
      <p:pic>
        <p:nvPicPr>
          <p:cNvPr id="1042" name="Picture 18" descr="Mira Suhrhoff">
            <a:extLst>
              <a:ext uri="{FF2B5EF4-FFF2-40B4-BE49-F238E27FC236}">
                <a16:creationId xmlns:a16="http://schemas.microsoft.com/office/drawing/2014/main" id="{D1A855BD-4DA2-5C40-3AB5-E5A0A0F8811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8300" y="4281072"/>
            <a:ext cx="1602379" cy="16023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944F961-5C42-394E-3D35-998323540136}"/>
              </a:ext>
            </a:extLst>
          </p:cNvPr>
          <p:cNvSpPr txBox="1"/>
          <p:nvPr/>
        </p:nvSpPr>
        <p:spPr>
          <a:xfrm>
            <a:off x="266354" y="5830669"/>
            <a:ext cx="1931159" cy="553998"/>
          </a:xfrm>
          <a:prstGeom prst="rect">
            <a:avLst/>
          </a:prstGeom>
          <a:noFill/>
        </p:spPr>
        <p:txBody>
          <a:bodyPr wrap="square">
            <a:spAutoFit/>
          </a:bodyPr>
          <a:lstStyle/>
          <a:p>
            <a:pPr algn="l" fontAlgn="base"/>
            <a:r>
              <a:rPr lang="en-GB" b="1" i="0" dirty="0">
                <a:solidFill>
                  <a:srgbClr val="132B57"/>
                </a:solidFill>
                <a:effectLst/>
                <a:latin typeface="Acumin-Pro-Extra-Condensed"/>
              </a:rPr>
              <a:t>Mira </a:t>
            </a:r>
            <a:r>
              <a:rPr lang="en-GB" b="1" i="0" dirty="0" err="1">
                <a:solidFill>
                  <a:srgbClr val="132B57"/>
                </a:solidFill>
                <a:effectLst/>
                <a:latin typeface="Acumin-Pro-Extra-Condensed"/>
              </a:rPr>
              <a:t>Suhrhoff</a:t>
            </a:r>
            <a:endParaRPr lang="en-GB" b="1" i="0" dirty="0">
              <a:solidFill>
                <a:srgbClr val="132B57"/>
              </a:solidFill>
              <a:effectLst/>
              <a:latin typeface="Acumin-Pro-Extra-Condensed"/>
            </a:endParaRPr>
          </a:p>
          <a:p>
            <a:pPr eaLnBrk="0" fontAlgn="base" hangingPunct="0">
              <a:spcBef>
                <a:spcPct val="0"/>
              </a:spcBef>
              <a:spcAft>
                <a:spcPct val="0"/>
              </a:spcAft>
            </a:pPr>
            <a:r>
              <a:rPr lang="en-GB" sz="1200" dirty="0">
                <a:solidFill>
                  <a:srgbClr val="222222"/>
                </a:solidFill>
                <a:latin typeface="Open Sans" panose="020B0606030504020204" pitchFamily="34" charset="0"/>
                <a:cs typeface="Open Sans" panose="020B0606030504020204" pitchFamily="34" charset="0"/>
              </a:rPr>
              <a:t>Sea Ice Science Student</a:t>
            </a:r>
          </a:p>
        </p:txBody>
      </p:sp>
      <p:pic>
        <p:nvPicPr>
          <p:cNvPr id="1044" name="Picture 20" descr="Carla-Louise Ramjukadh">
            <a:extLst>
              <a:ext uri="{FF2B5EF4-FFF2-40B4-BE49-F238E27FC236}">
                <a16:creationId xmlns:a16="http://schemas.microsoft.com/office/drawing/2014/main" id="{C3835968-FBB1-BA41-72BA-984B84DB4D6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22446" y="4281071"/>
            <a:ext cx="1602379" cy="16023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58E9614-3BBC-C9FA-E7AB-E4DF39B82E56}"/>
              </a:ext>
            </a:extLst>
          </p:cNvPr>
          <p:cNvSpPr txBox="1"/>
          <p:nvPr/>
        </p:nvSpPr>
        <p:spPr>
          <a:xfrm>
            <a:off x="2032000" y="5830669"/>
            <a:ext cx="2493757" cy="553998"/>
          </a:xfrm>
          <a:prstGeom prst="rect">
            <a:avLst/>
          </a:prstGeom>
          <a:noFill/>
        </p:spPr>
        <p:txBody>
          <a:bodyPr wrap="square">
            <a:spAutoFit/>
          </a:bodyPr>
          <a:lstStyle/>
          <a:p>
            <a:pPr algn="l" fontAlgn="base"/>
            <a:r>
              <a:rPr lang="en-GB" b="1" i="0" dirty="0">
                <a:solidFill>
                  <a:srgbClr val="132B57"/>
                </a:solidFill>
                <a:effectLst/>
                <a:latin typeface="Acumin-Pro-Extra-Condensed"/>
              </a:rPr>
              <a:t>Carla-Louise </a:t>
            </a:r>
            <a:r>
              <a:rPr lang="en-GB" b="1" i="0" dirty="0" err="1">
                <a:solidFill>
                  <a:srgbClr val="132B57"/>
                </a:solidFill>
                <a:effectLst/>
                <a:latin typeface="Acumin-Pro-Extra-Condensed"/>
              </a:rPr>
              <a:t>Ramjukadh</a:t>
            </a:r>
            <a:endParaRPr lang="en-GB" b="1" i="0" dirty="0">
              <a:solidFill>
                <a:srgbClr val="132B57"/>
              </a:solidFill>
              <a:effectLst/>
              <a:latin typeface="Acumin-Pro-Extra-Condensed"/>
            </a:endParaRPr>
          </a:p>
          <a:p>
            <a:pPr algn="l"/>
            <a:r>
              <a:rPr lang="en-GB" sz="1200" dirty="0">
                <a:solidFill>
                  <a:srgbClr val="222222"/>
                </a:solidFill>
                <a:latin typeface="Open Sans" panose="020B0606030504020204" pitchFamily="34" charset="0"/>
                <a:cs typeface="Open Sans" panose="020B0606030504020204" pitchFamily="34" charset="0"/>
              </a:rPr>
              <a:t>Meteorologist / Oceanographer</a:t>
            </a:r>
          </a:p>
        </p:txBody>
      </p:sp>
      <p:pic>
        <p:nvPicPr>
          <p:cNvPr id="1046" name="Picture 22" descr="Anriëtte Bekker">
            <a:extLst>
              <a:ext uri="{FF2B5EF4-FFF2-40B4-BE49-F238E27FC236}">
                <a16:creationId xmlns:a16="http://schemas.microsoft.com/office/drawing/2014/main" id="{49C1C57D-1ADA-15C3-2861-F77C1D06939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616611" y="4281070"/>
            <a:ext cx="1602379" cy="16023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A769F18-345B-8050-B037-05F8E6437294}"/>
              </a:ext>
            </a:extLst>
          </p:cNvPr>
          <p:cNvSpPr txBox="1"/>
          <p:nvPr/>
        </p:nvSpPr>
        <p:spPr>
          <a:xfrm>
            <a:off x="9490302" y="5830669"/>
            <a:ext cx="2217994" cy="553998"/>
          </a:xfrm>
          <a:prstGeom prst="rect">
            <a:avLst/>
          </a:prstGeom>
          <a:noFill/>
        </p:spPr>
        <p:txBody>
          <a:bodyPr wrap="square">
            <a:spAutoFit/>
          </a:bodyPr>
          <a:lstStyle/>
          <a:p>
            <a:pPr algn="l" fontAlgn="base"/>
            <a:r>
              <a:rPr lang="en-GB" b="1" i="0" dirty="0" err="1">
                <a:solidFill>
                  <a:srgbClr val="132B57"/>
                </a:solidFill>
                <a:effectLst/>
                <a:latin typeface="Acumin-Pro-Extra-Condensed"/>
              </a:rPr>
              <a:t>Anriëtte</a:t>
            </a:r>
            <a:r>
              <a:rPr lang="en-GB" b="1" i="0" dirty="0">
                <a:solidFill>
                  <a:srgbClr val="132B57"/>
                </a:solidFill>
                <a:effectLst/>
                <a:latin typeface="Acumin-Pro-Extra-Condensed"/>
              </a:rPr>
              <a:t> </a:t>
            </a:r>
            <a:r>
              <a:rPr lang="en-GB" b="1" i="0" dirty="0" err="1">
                <a:solidFill>
                  <a:srgbClr val="132B57"/>
                </a:solidFill>
                <a:effectLst/>
                <a:latin typeface="Acumin-Pro-Extra-Condensed"/>
              </a:rPr>
              <a:t>Bekker</a:t>
            </a:r>
            <a:endParaRPr lang="en-GB" b="1" i="0" dirty="0">
              <a:solidFill>
                <a:srgbClr val="132B57"/>
              </a:solidFill>
              <a:effectLst/>
              <a:latin typeface="Acumin-Pro-Extra-Condensed"/>
            </a:endParaRPr>
          </a:p>
          <a:p>
            <a:r>
              <a:rPr lang="en-GB" sz="1200" dirty="0">
                <a:solidFill>
                  <a:srgbClr val="222222"/>
                </a:solidFill>
                <a:latin typeface="Open Sans" panose="020B0606030504020204" pitchFamily="34" charset="0"/>
                <a:cs typeface="Open Sans" panose="020B0606030504020204" pitchFamily="34" charset="0"/>
              </a:rPr>
              <a:t>Mathematical Statistician</a:t>
            </a:r>
          </a:p>
        </p:txBody>
      </p:sp>
      <p:sp>
        <p:nvSpPr>
          <p:cNvPr id="28" name="TextBox 27">
            <a:extLst>
              <a:ext uri="{FF2B5EF4-FFF2-40B4-BE49-F238E27FC236}">
                <a16:creationId xmlns:a16="http://schemas.microsoft.com/office/drawing/2014/main" id="{A8ADFEA2-5454-DBA2-2DA1-696172E25502}"/>
              </a:ext>
            </a:extLst>
          </p:cNvPr>
          <p:cNvSpPr txBox="1"/>
          <p:nvPr/>
        </p:nvSpPr>
        <p:spPr>
          <a:xfrm>
            <a:off x="4704085" y="4376381"/>
            <a:ext cx="3969214" cy="2308324"/>
          </a:xfrm>
          <a:prstGeom prst="rect">
            <a:avLst/>
          </a:prstGeom>
          <a:noFill/>
        </p:spPr>
        <p:txBody>
          <a:bodyPr wrap="square" rtlCol="0">
            <a:spAutoFit/>
          </a:bodyPr>
          <a:lstStyle/>
          <a:p>
            <a:r>
              <a:rPr lang="en-GB" sz="2400" dirty="0"/>
              <a:t>Is this the whole crew? </a:t>
            </a:r>
          </a:p>
          <a:p>
            <a:r>
              <a:rPr lang="en-GB" sz="2400" dirty="0"/>
              <a:t>How do you know?</a:t>
            </a:r>
          </a:p>
          <a:p>
            <a:endParaRPr lang="en-GB" sz="2400" dirty="0"/>
          </a:p>
          <a:p>
            <a:r>
              <a:rPr lang="en-GB" sz="2400" dirty="0"/>
              <a:t>Which of these jobs would you like to do?</a:t>
            </a:r>
          </a:p>
          <a:p>
            <a:endParaRPr lang="en-GB" sz="2400" dirty="0"/>
          </a:p>
        </p:txBody>
      </p:sp>
      <p:sp>
        <p:nvSpPr>
          <p:cNvPr id="30" name="TextBox 29">
            <a:extLst>
              <a:ext uri="{FF2B5EF4-FFF2-40B4-BE49-F238E27FC236}">
                <a16:creationId xmlns:a16="http://schemas.microsoft.com/office/drawing/2014/main" id="{FE51C27C-3ECE-E902-2F8C-B7B3848E189E}"/>
              </a:ext>
            </a:extLst>
          </p:cNvPr>
          <p:cNvSpPr txBox="1"/>
          <p:nvPr/>
        </p:nvSpPr>
        <p:spPr>
          <a:xfrm>
            <a:off x="4704085" y="6292334"/>
            <a:ext cx="3823689" cy="369332"/>
          </a:xfrm>
          <a:prstGeom prst="rect">
            <a:avLst/>
          </a:prstGeom>
          <a:noFill/>
        </p:spPr>
        <p:txBody>
          <a:bodyPr wrap="square">
            <a:spAutoFit/>
          </a:bodyPr>
          <a:lstStyle/>
          <a:p>
            <a:r>
              <a:rPr lang="en-GB" dirty="0">
                <a:hlinkClick r:id="rId11"/>
              </a:rPr>
              <a:t>Expedition Team - Endurance22</a:t>
            </a:r>
            <a:endParaRPr lang="en-GB" dirty="0"/>
          </a:p>
        </p:txBody>
      </p:sp>
    </p:spTree>
    <p:extLst>
      <p:ext uri="{BB962C8B-B14F-4D97-AF65-F5344CB8AC3E}">
        <p14:creationId xmlns:p14="http://schemas.microsoft.com/office/powerpoint/2010/main" val="222793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54D5-98CD-7F77-E0A6-4EC502B31F9A}"/>
              </a:ext>
            </a:extLst>
          </p:cNvPr>
          <p:cNvSpPr>
            <a:spLocks noGrp="1"/>
          </p:cNvSpPr>
          <p:nvPr>
            <p:ph type="title"/>
          </p:nvPr>
        </p:nvSpPr>
        <p:spPr>
          <a:xfrm>
            <a:off x="1958561" y="212781"/>
            <a:ext cx="7232352" cy="1005672"/>
          </a:xfrm>
          <a:solidFill>
            <a:schemeClr val="bg2"/>
          </a:solidFill>
        </p:spPr>
        <p:txBody>
          <a:bodyPr/>
          <a:lstStyle/>
          <a:p>
            <a:pPr algn="ctr"/>
            <a:r>
              <a:rPr lang="en-GB" b="1" dirty="0">
                <a:solidFill>
                  <a:schemeClr val="bg1"/>
                </a:solidFill>
              </a:rPr>
              <a:t>Then and Now: Crew</a:t>
            </a:r>
          </a:p>
        </p:txBody>
      </p:sp>
      <p:sp>
        <p:nvSpPr>
          <p:cNvPr id="3" name="Slide Number Placeholder 2">
            <a:extLst>
              <a:ext uri="{FF2B5EF4-FFF2-40B4-BE49-F238E27FC236}">
                <a16:creationId xmlns:a16="http://schemas.microsoft.com/office/drawing/2014/main" id="{7AF4EB07-B524-10EB-3671-9728F38154EB}"/>
              </a:ext>
            </a:extLst>
          </p:cNvPr>
          <p:cNvSpPr>
            <a:spLocks noGrp="1"/>
          </p:cNvSpPr>
          <p:nvPr>
            <p:ph type="sldNum" sz="quarter" idx="12"/>
          </p:nvPr>
        </p:nvSpPr>
        <p:spPr/>
        <p:txBody>
          <a:bodyPr/>
          <a:lstStyle/>
          <a:p>
            <a:fld id="{1147EEAF-DD4E-4CF4-BBA0-EAA76F911A92}" type="slidenum">
              <a:rPr lang="en-GB" altLang="en-US" smtClean="0"/>
              <a:pPr/>
              <a:t>12</a:t>
            </a:fld>
            <a:endParaRPr lang="en-GB" altLang="en-US"/>
          </a:p>
        </p:txBody>
      </p:sp>
      <p:pic>
        <p:nvPicPr>
          <p:cNvPr id="5" name="Picture 4">
            <a:extLst>
              <a:ext uri="{FF2B5EF4-FFF2-40B4-BE49-F238E27FC236}">
                <a16:creationId xmlns:a16="http://schemas.microsoft.com/office/drawing/2014/main" id="{475CC6D6-B8F6-989B-241F-2F433B2F9E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0804" y="1470476"/>
            <a:ext cx="5124216" cy="4777924"/>
          </a:xfrm>
          <a:prstGeom prst="rect">
            <a:avLst/>
          </a:prstGeom>
        </p:spPr>
      </p:pic>
      <p:pic>
        <p:nvPicPr>
          <p:cNvPr id="7" name="Picture 6" descr="A picture containing text, businesscard&#10;&#10;Description automatically generated">
            <a:extLst>
              <a:ext uri="{FF2B5EF4-FFF2-40B4-BE49-F238E27FC236}">
                <a16:creationId xmlns:a16="http://schemas.microsoft.com/office/drawing/2014/main" id="{DAAB51CF-90FE-5AF9-6C08-7212E22FB9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029" y="1470476"/>
            <a:ext cx="3662973" cy="4777924"/>
          </a:xfrm>
          <a:prstGeom prst="rect">
            <a:avLst/>
          </a:prstGeom>
        </p:spPr>
      </p:pic>
      <p:sp>
        <p:nvSpPr>
          <p:cNvPr id="8" name="TextBox 7">
            <a:extLst>
              <a:ext uri="{FF2B5EF4-FFF2-40B4-BE49-F238E27FC236}">
                <a16:creationId xmlns:a16="http://schemas.microsoft.com/office/drawing/2014/main" id="{A087F04D-BC80-7A03-0325-3A0AF34E63A1}"/>
              </a:ext>
            </a:extLst>
          </p:cNvPr>
          <p:cNvSpPr txBox="1"/>
          <p:nvPr/>
        </p:nvSpPr>
        <p:spPr>
          <a:xfrm>
            <a:off x="9655020" y="2068216"/>
            <a:ext cx="2467406" cy="3970318"/>
          </a:xfrm>
          <a:prstGeom prst="rect">
            <a:avLst/>
          </a:prstGeom>
          <a:solidFill>
            <a:schemeClr val="bg1"/>
          </a:solidFill>
        </p:spPr>
        <p:txBody>
          <a:bodyPr wrap="square" rtlCol="0">
            <a:spAutoFit/>
          </a:bodyPr>
          <a:lstStyle/>
          <a:p>
            <a:r>
              <a:rPr lang="en-GB" sz="2800" dirty="0"/>
              <a:t>What are these Polar Explorers wearing? What similarities and differences can you spot?</a:t>
            </a:r>
          </a:p>
        </p:txBody>
      </p:sp>
      <p:sp>
        <p:nvSpPr>
          <p:cNvPr id="6" name="TextBox 5">
            <a:extLst>
              <a:ext uri="{FF2B5EF4-FFF2-40B4-BE49-F238E27FC236}">
                <a16:creationId xmlns:a16="http://schemas.microsoft.com/office/drawing/2014/main" id="{9D34881E-FB3C-DE69-1EE5-B3DC4A19D5E9}"/>
              </a:ext>
            </a:extLst>
          </p:cNvPr>
          <p:cNvSpPr txBox="1"/>
          <p:nvPr/>
        </p:nvSpPr>
        <p:spPr>
          <a:xfrm>
            <a:off x="163020" y="6323111"/>
            <a:ext cx="2308364" cy="307777"/>
          </a:xfrm>
          <a:prstGeom prst="rect">
            <a:avLst/>
          </a:prstGeom>
          <a:noFill/>
        </p:spPr>
        <p:txBody>
          <a:bodyPr wrap="square">
            <a:spAutoFit/>
          </a:bodyPr>
          <a:lstStyle/>
          <a:p>
            <a:r>
              <a:rPr lang="en-GB" sz="1400" dirty="0"/>
              <a:t>Photo Frank Hurley </a:t>
            </a:r>
          </a:p>
        </p:txBody>
      </p:sp>
    </p:spTree>
    <p:extLst>
      <p:ext uri="{BB962C8B-B14F-4D97-AF65-F5344CB8AC3E}">
        <p14:creationId xmlns:p14="http://schemas.microsoft.com/office/powerpoint/2010/main" val="325470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749DD2-35C5-F1F6-C571-3416D09B362C}"/>
              </a:ext>
            </a:extLst>
          </p:cNvPr>
          <p:cNvSpPr>
            <a:spLocks noGrp="1"/>
          </p:cNvSpPr>
          <p:nvPr>
            <p:ph type="sldNum" sz="quarter" idx="12"/>
          </p:nvPr>
        </p:nvSpPr>
        <p:spPr/>
        <p:txBody>
          <a:bodyPr/>
          <a:lstStyle/>
          <a:p>
            <a:fld id="{C3D577BE-B60F-4443-89BA-AC6850FF3B72}" type="slidenum">
              <a:rPr lang="en-GB" altLang="en-US" smtClean="0"/>
              <a:pPr/>
              <a:t>13</a:t>
            </a:fld>
            <a:endParaRPr lang="en-GB" altLang="en-US" dirty="0"/>
          </a:p>
        </p:txBody>
      </p:sp>
      <p:pic>
        <p:nvPicPr>
          <p:cNvPr id="4098" name="Picture 2" descr="undefined - Jean-Christope Caillens (Off Shore Manager) shows us his full Endurance22 expedition polar kit. Photo ©Frédéric Bassemayousse">
            <a:extLst>
              <a:ext uri="{FF2B5EF4-FFF2-40B4-BE49-F238E27FC236}">
                <a16:creationId xmlns:a16="http://schemas.microsoft.com/office/drawing/2014/main" id="{7187F119-9039-A677-F986-5BC997DECA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6633506" y="802438"/>
            <a:ext cx="5881746" cy="4399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71CF87-C8A6-EC8B-D3BF-ACA0502E6EA5}"/>
              </a:ext>
            </a:extLst>
          </p:cNvPr>
          <p:cNvSpPr txBox="1"/>
          <p:nvPr/>
        </p:nvSpPr>
        <p:spPr>
          <a:xfrm>
            <a:off x="7374834" y="2817316"/>
            <a:ext cx="3979793" cy="369332"/>
          </a:xfrm>
          <a:prstGeom prst="rect">
            <a:avLst/>
          </a:prstGeom>
          <a:noFill/>
        </p:spPr>
        <p:txBody>
          <a:bodyPr wrap="square">
            <a:spAutoFit/>
          </a:bodyPr>
          <a:lstStyle/>
          <a:p>
            <a:r>
              <a:rPr lang="en-GB" dirty="0">
                <a:hlinkClick r:id="rId3"/>
              </a:rPr>
              <a:t>Endurance22 Gallery - Endurance22</a:t>
            </a:r>
            <a:endParaRPr lang="en-GB" dirty="0"/>
          </a:p>
        </p:txBody>
      </p:sp>
      <p:sp>
        <p:nvSpPr>
          <p:cNvPr id="7" name="TextBox 6">
            <a:extLst>
              <a:ext uri="{FF2B5EF4-FFF2-40B4-BE49-F238E27FC236}">
                <a16:creationId xmlns:a16="http://schemas.microsoft.com/office/drawing/2014/main" id="{7BC65998-2F81-A570-DDF6-4DF59A9DCF66}"/>
              </a:ext>
            </a:extLst>
          </p:cNvPr>
          <p:cNvSpPr txBox="1"/>
          <p:nvPr/>
        </p:nvSpPr>
        <p:spPr>
          <a:xfrm>
            <a:off x="7285382" y="5942856"/>
            <a:ext cx="5107057" cy="861774"/>
          </a:xfrm>
          <a:prstGeom prst="rect">
            <a:avLst/>
          </a:prstGeom>
          <a:noFill/>
        </p:spPr>
        <p:txBody>
          <a:bodyPr wrap="square" rtlCol="0">
            <a:spAutoFit/>
          </a:bodyPr>
          <a:lstStyle/>
          <a:p>
            <a:r>
              <a:rPr lang="en-GB" dirty="0"/>
              <a:t>Jean-</a:t>
            </a:r>
            <a:r>
              <a:rPr lang="en-GB" dirty="0" err="1"/>
              <a:t>Christope</a:t>
            </a:r>
            <a:r>
              <a:rPr lang="en-GB" dirty="0"/>
              <a:t> </a:t>
            </a:r>
            <a:r>
              <a:rPr lang="en-GB" dirty="0" err="1"/>
              <a:t>Caillens</a:t>
            </a:r>
            <a:r>
              <a:rPr lang="en-GB" dirty="0"/>
              <a:t> (Offshore Manager) shows his full Endurance22 expedition polar kit.</a:t>
            </a:r>
          </a:p>
          <a:p>
            <a:r>
              <a:rPr lang="en-GB" sz="1400" dirty="0"/>
              <a:t>Photo © Frederic </a:t>
            </a:r>
            <a:r>
              <a:rPr lang="en-GB" sz="1400" dirty="0" err="1"/>
              <a:t>Bassemayousse</a:t>
            </a:r>
            <a:r>
              <a:rPr lang="en-GB" sz="1400" dirty="0"/>
              <a:t> </a:t>
            </a:r>
          </a:p>
        </p:txBody>
      </p:sp>
      <p:pic>
        <p:nvPicPr>
          <p:cNvPr id="9" name="Picture 8" descr="A picture containing text, old&#10;&#10;Description automatically generated">
            <a:extLst>
              <a:ext uri="{FF2B5EF4-FFF2-40B4-BE49-F238E27FC236}">
                <a16:creationId xmlns:a16="http://schemas.microsoft.com/office/drawing/2014/main" id="{73DABB11-BCFA-3A01-4FA3-0187B19839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248479" y="-187370"/>
            <a:ext cx="3210340" cy="3707297"/>
          </a:xfrm>
          <a:prstGeom prst="rect">
            <a:avLst/>
          </a:prstGeom>
        </p:spPr>
      </p:pic>
      <p:sp>
        <p:nvSpPr>
          <p:cNvPr id="10" name="TextBox 9">
            <a:extLst>
              <a:ext uri="{FF2B5EF4-FFF2-40B4-BE49-F238E27FC236}">
                <a16:creationId xmlns:a16="http://schemas.microsoft.com/office/drawing/2014/main" id="{79816AB4-5876-17E7-F499-53C88DFB6F86}"/>
              </a:ext>
            </a:extLst>
          </p:cNvPr>
          <p:cNvSpPr txBox="1"/>
          <p:nvPr/>
        </p:nvSpPr>
        <p:spPr>
          <a:xfrm>
            <a:off x="3759200" y="250506"/>
            <a:ext cx="3357217" cy="861774"/>
          </a:xfrm>
          <a:prstGeom prst="rect">
            <a:avLst/>
          </a:prstGeom>
          <a:noFill/>
        </p:spPr>
        <p:txBody>
          <a:bodyPr wrap="square" rtlCol="0">
            <a:spAutoFit/>
          </a:bodyPr>
          <a:lstStyle/>
          <a:p>
            <a:r>
              <a:rPr lang="en-GB" dirty="0"/>
              <a:t>Alfred Cheatham (left) and Tom </a:t>
            </a:r>
            <a:r>
              <a:rPr lang="en-GB" dirty="0" err="1"/>
              <a:t>Crean</a:t>
            </a:r>
            <a:r>
              <a:rPr lang="en-GB" dirty="0"/>
              <a:t>, on board Endurance</a:t>
            </a:r>
          </a:p>
          <a:p>
            <a:r>
              <a:rPr lang="en-GB" sz="1400" dirty="0"/>
              <a:t>Photo Frank Hurley </a:t>
            </a:r>
          </a:p>
        </p:txBody>
      </p:sp>
      <p:pic>
        <p:nvPicPr>
          <p:cNvPr id="12" name="Picture 11" descr="A picture containing text&#10;&#10;Description automatically generated">
            <a:extLst>
              <a:ext uri="{FF2B5EF4-FFF2-40B4-BE49-F238E27FC236}">
                <a16:creationId xmlns:a16="http://schemas.microsoft.com/office/drawing/2014/main" id="{A89CCF0A-A37A-8FE0-4406-656702A694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586552"/>
            <a:ext cx="3948285" cy="2176669"/>
          </a:xfrm>
          <a:prstGeom prst="rect">
            <a:avLst/>
          </a:prstGeom>
        </p:spPr>
      </p:pic>
      <p:sp>
        <p:nvSpPr>
          <p:cNvPr id="13" name="TextBox 12">
            <a:extLst>
              <a:ext uri="{FF2B5EF4-FFF2-40B4-BE49-F238E27FC236}">
                <a16:creationId xmlns:a16="http://schemas.microsoft.com/office/drawing/2014/main" id="{5B7A846F-D2E1-8322-CA3D-53E12CBBE08A}"/>
              </a:ext>
            </a:extLst>
          </p:cNvPr>
          <p:cNvSpPr txBox="1"/>
          <p:nvPr/>
        </p:nvSpPr>
        <p:spPr>
          <a:xfrm>
            <a:off x="153504" y="5788968"/>
            <a:ext cx="2742096" cy="584775"/>
          </a:xfrm>
          <a:prstGeom prst="rect">
            <a:avLst/>
          </a:prstGeom>
          <a:noFill/>
        </p:spPr>
        <p:txBody>
          <a:bodyPr wrap="square" rtlCol="0">
            <a:spAutoFit/>
          </a:bodyPr>
          <a:lstStyle/>
          <a:p>
            <a:r>
              <a:rPr lang="en-GB" dirty="0"/>
              <a:t>Crew on Elephant Island</a:t>
            </a:r>
          </a:p>
          <a:p>
            <a:r>
              <a:rPr lang="en-GB" sz="1400" dirty="0"/>
              <a:t>Photo Frank Hurley </a:t>
            </a:r>
          </a:p>
        </p:txBody>
      </p:sp>
      <p:pic>
        <p:nvPicPr>
          <p:cNvPr id="15" name="Picture 14" descr="A picture containing text&#10;&#10;Description automatically generated">
            <a:extLst>
              <a:ext uri="{FF2B5EF4-FFF2-40B4-BE49-F238E27FC236}">
                <a16:creationId xmlns:a16="http://schemas.microsoft.com/office/drawing/2014/main" id="{55B6ED1E-766F-0E6B-1260-7C3F752FF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9948" y="1739847"/>
            <a:ext cx="3035735" cy="4047647"/>
          </a:xfrm>
          <a:prstGeom prst="rect">
            <a:avLst/>
          </a:prstGeom>
        </p:spPr>
      </p:pic>
      <p:sp>
        <p:nvSpPr>
          <p:cNvPr id="16" name="TextBox 15">
            <a:extLst>
              <a:ext uri="{FF2B5EF4-FFF2-40B4-BE49-F238E27FC236}">
                <a16:creationId xmlns:a16="http://schemas.microsoft.com/office/drawing/2014/main" id="{5E8AAB02-8E8D-BDC1-DA16-43560D1BFAA3}"/>
              </a:ext>
            </a:extLst>
          </p:cNvPr>
          <p:cNvSpPr txBox="1"/>
          <p:nvPr/>
        </p:nvSpPr>
        <p:spPr>
          <a:xfrm>
            <a:off x="4017617" y="5830286"/>
            <a:ext cx="2742096" cy="646331"/>
          </a:xfrm>
          <a:prstGeom prst="rect">
            <a:avLst/>
          </a:prstGeom>
          <a:noFill/>
        </p:spPr>
        <p:txBody>
          <a:bodyPr wrap="square" rtlCol="0">
            <a:spAutoFit/>
          </a:bodyPr>
          <a:lstStyle/>
          <a:p>
            <a:r>
              <a:rPr lang="en-GB" dirty="0"/>
              <a:t>Shackleton’s hand made hood. </a:t>
            </a:r>
            <a:r>
              <a:rPr lang="en-GB" sz="1400" dirty="0"/>
              <a:t>(RGS Archives)</a:t>
            </a:r>
          </a:p>
        </p:txBody>
      </p:sp>
    </p:spTree>
    <p:extLst>
      <p:ext uri="{BB962C8B-B14F-4D97-AF65-F5344CB8AC3E}">
        <p14:creationId xmlns:p14="http://schemas.microsoft.com/office/powerpoint/2010/main" val="313414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E79A-A0C6-237A-DA1D-E03CBCA14786}"/>
              </a:ext>
            </a:extLst>
          </p:cNvPr>
          <p:cNvSpPr>
            <a:spLocks noGrp="1"/>
          </p:cNvSpPr>
          <p:nvPr>
            <p:ph type="title"/>
          </p:nvPr>
        </p:nvSpPr>
        <p:spPr>
          <a:xfrm>
            <a:off x="1968500" y="167146"/>
            <a:ext cx="7232352" cy="1421898"/>
          </a:xfrm>
          <a:solidFill>
            <a:schemeClr val="accent2"/>
          </a:solidFill>
        </p:spPr>
        <p:txBody>
          <a:bodyPr/>
          <a:lstStyle/>
          <a:p>
            <a:pPr algn="ctr"/>
            <a:r>
              <a:rPr lang="en-GB" b="1" dirty="0">
                <a:solidFill>
                  <a:schemeClr val="bg1"/>
                </a:solidFill>
              </a:rPr>
              <a:t>What do you think is happening here?</a:t>
            </a:r>
          </a:p>
        </p:txBody>
      </p:sp>
      <p:sp>
        <p:nvSpPr>
          <p:cNvPr id="3" name="Slide Number Placeholder 2">
            <a:extLst>
              <a:ext uri="{FF2B5EF4-FFF2-40B4-BE49-F238E27FC236}">
                <a16:creationId xmlns:a16="http://schemas.microsoft.com/office/drawing/2014/main" id="{22B6D995-96D9-D569-40C9-F8A5DA6554A6}"/>
              </a:ext>
            </a:extLst>
          </p:cNvPr>
          <p:cNvSpPr>
            <a:spLocks noGrp="1"/>
          </p:cNvSpPr>
          <p:nvPr>
            <p:ph type="sldNum" sz="quarter" idx="12"/>
          </p:nvPr>
        </p:nvSpPr>
        <p:spPr/>
        <p:txBody>
          <a:bodyPr/>
          <a:lstStyle/>
          <a:p>
            <a:fld id="{1147EEAF-DD4E-4CF4-BBA0-EAA76F911A92}" type="slidenum">
              <a:rPr lang="en-GB" altLang="en-US" smtClean="0"/>
              <a:pPr/>
              <a:t>14</a:t>
            </a:fld>
            <a:endParaRPr lang="en-GB" altLang="en-US"/>
          </a:p>
        </p:txBody>
      </p:sp>
      <p:pic>
        <p:nvPicPr>
          <p:cNvPr id="5" name="Picture 4">
            <a:extLst>
              <a:ext uri="{FF2B5EF4-FFF2-40B4-BE49-F238E27FC236}">
                <a16:creationId xmlns:a16="http://schemas.microsoft.com/office/drawing/2014/main" id="{2AB16D2A-C1A0-14B8-30B3-7A471BAA72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670" y="1921086"/>
            <a:ext cx="7643191" cy="3776870"/>
          </a:xfrm>
          <a:prstGeom prst="rect">
            <a:avLst/>
          </a:prstGeom>
        </p:spPr>
      </p:pic>
      <p:sp>
        <p:nvSpPr>
          <p:cNvPr id="6" name="TextBox 5">
            <a:extLst>
              <a:ext uri="{FF2B5EF4-FFF2-40B4-BE49-F238E27FC236}">
                <a16:creationId xmlns:a16="http://schemas.microsoft.com/office/drawing/2014/main" id="{5DDF5275-C454-D4A5-F6BE-FEC7A3BF9AA8}"/>
              </a:ext>
            </a:extLst>
          </p:cNvPr>
          <p:cNvSpPr txBox="1"/>
          <p:nvPr/>
        </p:nvSpPr>
        <p:spPr>
          <a:xfrm>
            <a:off x="8378688" y="2106081"/>
            <a:ext cx="3647660" cy="3539430"/>
          </a:xfrm>
          <a:prstGeom prst="rect">
            <a:avLst/>
          </a:prstGeom>
          <a:noFill/>
        </p:spPr>
        <p:txBody>
          <a:bodyPr wrap="square" rtlCol="0">
            <a:spAutoFit/>
          </a:bodyPr>
          <a:lstStyle/>
          <a:p>
            <a:r>
              <a:rPr lang="en-GB" sz="2800" dirty="0"/>
              <a:t>Describe the scene. What do you think is happening and why?</a:t>
            </a:r>
          </a:p>
          <a:p>
            <a:endParaRPr lang="en-GB" sz="2800" dirty="0"/>
          </a:p>
          <a:p>
            <a:r>
              <a:rPr lang="en-GB" sz="2800" dirty="0"/>
              <a:t>Then watch the clip showing what happened. Were you right?</a:t>
            </a:r>
          </a:p>
        </p:txBody>
      </p:sp>
      <p:sp>
        <p:nvSpPr>
          <p:cNvPr id="7" name="TextBox 6">
            <a:extLst>
              <a:ext uri="{FF2B5EF4-FFF2-40B4-BE49-F238E27FC236}">
                <a16:creationId xmlns:a16="http://schemas.microsoft.com/office/drawing/2014/main" id="{0F30E766-387F-A0B6-229D-11CCEA129A43}"/>
              </a:ext>
            </a:extLst>
          </p:cNvPr>
          <p:cNvSpPr txBox="1"/>
          <p:nvPr/>
        </p:nvSpPr>
        <p:spPr>
          <a:xfrm>
            <a:off x="3066521" y="6029999"/>
            <a:ext cx="7677679" cy="369332"/>
          </a:xfrm>
          <a:prstGeom prst="rect">
            <a:avLst/>
          </a:prstGeom>
          <a:noFill/>
        </p:spPr>
        <p:txBody>
          <a:bodyPr wrap="square">
            <a:spAutoFit/>
          </a:bodyPr>
          <a:lstStyle/>
          <a:p>
            <a:r>
              <a:rPr lang="en-GB" dirty="0">
                <a:hlinkClick r:id="rId3"/>
              </a:rPr>
              <a:t>Drone Launched To Find Endurance Shipwreck In Antarctica! - YouTube</a:t>
            </a:r>
            <a:endParaRPr lang="en-GB" dirty="0"/>
          </a:p>
        </p:txBody>
      </p:sp>
    </p:spTree>
    <p:extLst>
      <p:ext uri="{BB962C8B-B14F-4D97-AF65-F5344CB8AC3E}">
        <p14:creationId xmlns:p14="http://schemas.microsoft.com/office/powerpoint/2010/main" val="243075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D3EE27-A9CF-0FFE-A26C-6EEEFE33B04B}"/>
              </a:ext>
            </a:extLst>
          </p:cNvPr>
          <p:cNvSpPr>
            <a:spLocks noGrp="1"/>
          </p:cNvSpPr>
          <p:nvPr>
            <p:ph type="sldNum" sz="quarter" idx="12"/>
          </p:nvPr>
        </p:nvSpPr>
        <p:spPr/>
        <p:txBody>
          <a:bodyPr/>
          <a:lstStyle/>
          <a:p>
            <a:fld id="{1147EEAF-DD4E-4CF4-BBA0-EAA76F911A92}" type="slidenum">
              <a:rPr lang="en-GB" altLang="en-US" smtClean="0"/>
              <a:pPr/>
              <a:t>15</a:t>
            </a:fld>
            <a:endParaRPr lang="en-GB" altLang="en-US"/>
          </a:p>
        </p:txBody>
      </p:sp>
      <p:pic>
        <p:nvPicPr>
          <p:cNvPr id="5" name="Picture 4">
            <a:extLst>
              <a:ext uri="{FF2B5EF4-FFF2-40B4-BE49-F238E27FC236}">
                <a16:creationId xmlns:a16="http://schemas.microsoft.com/office/drawing/2014/main" id="{AACEAE9B-0529-1401-C3ED-8F3FDFF2F7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061" y="1770525"/>
            <a:ext cx="6854687" cy="3686282"/>
          </a:xfrm>
          <a:prstGeom prst="rect">
            <a:avLst/>
          </a:prstGeom>
        </p:spPr>
      </p:pic>
      <p:sp>
        <p:nvSpPr>
          <p:cNvPr id="9" name="TextBox 8">
            <a:extLst>
              <a:ext uri="{FF2B5EF4-FFF2-40B4-BE49-F238E27FC236}">
                <a16:creationId xmlns:a16="http://schemas.microsoft.com/office/drawing/2014/main" id="{89810A5A-3C60-DC75-24C9-64C0C78B6FD3}"/>
              </a:ext>
            </a:extLst>
          </p:cNvPr>
          <p:cNvSpPr txBox="1"/>
          <p:nvPr/>
        </p:nvSpPr>
        <p:spPr>
          <a:xfrm>
            <a:off x="7354956" y="1778974"/>
            <a:ext cx="4303643" cy="1938992"/>
          </a:xfrm>
          <a:prstGeom prst="rect">
            <a:avLst/>
          </a:prstGeom>
          <a:noFill/>
        </p:spPr>
        <p:txBody>
          <a:bodyPr wrap="square">
            <a:spAutoFit/>
          </a:bodyPr>
          <a:lstStyle/>
          <a:p>
            <a:r>
              <a:rPr lang="en-GB" sz="2000" dirty="0"/>
              <a:t>The Endurance22 Expedition was the first to deploy </a:t>
            </a:r>
            <a:r>
              <a:rPr lang="en-GB" sz="2000" b="1" dirty="0"/>
              <a:t>SAAB </a:t>
            </a:r>
            <a:r>
              <a:rPr lang="en-GB" sz="2000" b="1" dirty="0" err="1"/>
              <a:t>Sabertooth</a:t>
            </a:r>
            <a:r>
              <a:rPr lang="en-GB" sz="2000" b="1" dirty="0"/>
              <a:t> </a:t>
            </a:r>
            <a:r>
              <a:rPr lang="en-GB" sz="2000" dirty="0"/>
              <a:t>underwater vehicles to search for the wreck of Sir Ernest Shackleton’s lost ship, Endurance. </a:t>
            </a:r>
          </a:p>
          <a:p>
            <a:endParaRPr lang="en-GB" sz="2000" dirty="0"/>
          </a:p>
        </p:txBody>
      </p:sp>
      <p:pic>
        <p:nvPicPr>
          <p:cNvPr id="6" name="Picture 2" descr="undefined - Subsea Team of Endurance22 expedition. Photo by Esther Horvath">
            <a:extLst>
              <a:ext uri="{FF2B5EF4-FFF2-40B4-BE49-F238E27FC236}">
                <a16:creationId xmlns:a16="http://schemas.microsoft.com/office/drawing/2014/main" id="{29F65CBF-E208-57D7-C163-36AD01AB90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54956" y="3694043"/>
            <a:ext cx="4174435" cy="27829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6B60F8-1863-7ACF-32FE-3CB10B63F621}"/>
              </a:ext>
            </a:extLst>
          </p:cNvPr>
          <p:cNvSpPr txBox="1"/>
          <p:nvPr/>
        </p:nvSpPr>
        <p:spPr>
          <a:xfrm>
            <a:off x="4214191" y="6107668"/>
            <a:ext cx="3140765" cy="369332"/>
          </a:xfrm>
          <a:prstGeom prst="rect">
            <a:avLst/>
          </a:prstGeom>
          <a:noFill/>
        </p:spPr>
        <p:txBody>
          <a:bodyPr wrap="square" rtlCol="0">
            <a:spAutoFit/>
          </a:bodyPr>
          <a:lstStyle/>
          <a:p>
            <a:r>
              <a:rPr lang="en-GB" dirty="0"/>
              <a:t>Subsea Team Endurance 22</a:t>
            </a:r>
          </a:p>
        </p:txBody>
      </p:sp>
      <p:sp>
        <p:nvSpPr>
          <p:cNvPr id="10" name="Title 1">
            <a:extLst>
              <a:ext uri="{FF2B5EF4-FFF2-40B4-BE49-F238E27FC236}">
                <a16:creationId xmlns:a16="http://schemas.microsoft.com/office/drawing/2014/main" id="{085E8FC2-6011-2BD0-73E7-8AA18A4AA46A}"/>
              </a:ext>
            </a:extLst>
          </p:cNvPr>
          <p:cNvSpPr>
            <a:spLocks noGrp="1"/>
          </p:cNvSpPr>
          <p:nvPr>
            <p:ph type="title"/>
          </p:nvPr>
        </p:nvSpPr>
        <p:spPr>
          <a:xfrm>
            <a:off x="1968500" y="167146"/>
            <a:ext cx="7232352" cy="1421898"/>
          </a:xfrm>
          <a:solidFill>
            <a:schemeClr val="accent1"/>
          </a:solidFill>
        </p:spPr>
        <p:txBody>
          <a:bodyPr/>
          <a:lstStyle/>
          <a:p>
            <a:pPr algn="ctr"/>
            <a:r>
              <a:rPr lang="en-GB" b="1" dirty="0">
                <a:solidFill>
                  <a:schemeClr val="bg1"/>
                </a:solidFill>
              </a:rPr>
              <a:t>What Does a Sub-sea Team Do?</a:t>
            </a:r>
          </a:p>
        </p:txBody>
      </p:sp>
      <p:sp>
        <p:nvSpPr>
          <p:cNvPr id="13" name="TextBox 12">
            <a:extLst>
              <a:ext uri="{FF2B5EF4-FFF2-40B4-BE49-F238E27FC236}">
                <a16:creationId xmlns:a16="http://schemas.microsoft.com/office/drawing/2014/main" id="{CA533F31-6B5D-55B2-B978-18B143624F97}"/>
              </a:ext>
            </a:extLst>
          </p:cNvPr>
          <p:cNvSpPr txBox="1"/>
          <p:nvPr/>
        </p:nvSpPr>
        <p:spPr>
          <a:xfrm>
            <a:off x="573985" y="5527206"/>
            <a:ext cx="6097656" cy="369332"/>
          </a:xfrm>
          <a:prstGeom prst="rect">
            <a:avLst/>
          </a:prstGeom>
          <a:noFill/>
        </p:spPr>
        <p:txBody>
          <a:bodyPr wrap="square">
            <a:spAutoFit/>
          </a:bodyPr>
          <a:lstStyle/>
          <a:p>
            <a:r>
              <a:rPr lang="fr-FR" dirty="0" err="1">
                <a:hlinkClick r:id="rId4"/>
              </a:rPr>
              <a:t>Autonomous</a:t>
            </a:r>
            <a:r>
              <a:rPr lang="fr-FR" dirty="0">
                <a:hlinkClick r:id="rId4"/>
              </a:rPr>
              <a:t> </a:t>
            </a:r>
            <a:r>
              <a:rPr lang="fr-FR" dirty="0" err="1">
                <a:hlinkClick r:id="rId4"/>
              </a:rPr>
              <a:t>Underwater</a:t>
            </a:r>
            <a:r>
              <a:rPr lang="fr-FR" dirty="0">
                <a:hlinkClick r:id="rId4"/>
              </a:rPr>
              <a:t> </a:t>
            </a:r>
            <a:r>
              <a:rPr lang="fr-FR" dirty="0" err="1">
                <a:hlinkClick r:id="rId4"/>
              </a:rPr>
              <a:t>Vehicles</a:t>
            </a:r>
            <a:r>
              <a:rPr lang="fr-FR" dirty="0">
                <a:hlinkClick r:id="rId4"/>
              </a:rPr>
              <a:t> (</a:t>
            </a:r>
            <a:r>
              <a:rPr lang="fr-FR" dirty="0" err="1">
                <a:hlinkClick r:id="rId4"/>
              </a:rPr>
              <a:t>AUVs</a:t>
            </a:r>
            <a:r>
              <a:rPr lang="fr-FR" dirty="0">
                <a:hlinkClick r:id="rId4"/>
              </a:rPr>
              <a:t>) - Endurance22</a:t>
            </a:r>
            <a:endParaRPr lang="en-GB" dirty="0"/>
          </a:p>
        </p:txBody>
      </p:sp>
    </p:spTree>
    <p:extLst>
      <p:ext uri="{BB962C8B-B14F-4D97-AF65-F5344CB8AC3E}">
        <p14:creationId xmlns:p14="http://schemas.microsoft.com/office/powerpoint/2010/main" val="307505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2E38-539F-7A91-61E5-9A942488ED28}"/>
              </a:ext>
            </a:extLst>
          </p:cNvPr>
          <p:cNvSpPr>
            <a:spLocks noGrp="1"/>
          </p:cNvSpPr>
          <p:nvPr>
            <p:ph type="title"/>
          </p:nvPr>
        </p:nvSpPr>
        <p:spPr>
          <a:solidFill>
            <a:schemeClr val="accent6"/>
          </a:solidFill>
        </p:spPr>
        <p:txBody>
          <a:bodyPr/>
          <a:lstStyle/>
          <a:p>
            <a:pPr algn="ctr"/>
            <a:r>
              <a:rPr lang="en-GB" b="1" dirty="0">
                <a:solidFill>
                  <a:schemeClr val="bg1"/>
                </a:solidFill>
              </a:rPr>
              <a:t>Finding Endurance</a:t>
            </a:r>
          </a:p>
        </p:txBody>
      </p:sp>
      <p:sp>
        <p:nvSpPr>
          <p:cNvPr id="3" name="Slide Number Placeholder 2">
            <a:extLst>
              <a:ext uri="{FF2B5EF4-FFF2-40B4-BE49-F238E27FC236}">
                <a16:creationId xmlns:a16="http://schemas.microsoft.com/office/drawing/2014/main" id="{62EDFDAA-E381-BBB2-C082-29C53D0E37C0}"/>
              </a:ext>
            </a:extLst>
          </p:cNvPr>
          <p:cNvSpPr>
            <a:spLocks noGrp="1"/>
          </p:cNvSpPr>
          <p:nvPr>
            <p:ph type="sldNum" sz="quarter" idx="12"/>
          </p:nvPr>
        </p:nvSpPr>
        <p:spPr>
          <a:xfrm>
            <a:off x="143565" y="6400800"/>
            <a:ext cx="1727200" cy="457200"/>
          </a:xfrm>
        </p:spPr>
        <p:txBody>
          <a:bodyPr/>
          <a:lstStyle/>
          <a:p>
            <a:fld id="{1147EEAF-DD4E-4CF4-BBA0-EAA76F911A92}" type="slidenum">
              <a:rPr lang="en-GB" altLang="en-US" smtClean="0"/>
              <a:pPr/>
              <a:t>16</a:t>
            </a:fld>
            <a:endParaRPr lang="en-GB" altLang="en-US" dirty="0"/>
          </a:p>
        </p:txBody>
      </p:sp>
      <p:pic>
        <p:nvPicPr>
          <p:cNvPr id="1026" name="Picture 2">
            <a:extLst>
              <a:ext uri="{FF2B5EF4-FFF2-40B4-BE49-F238E27FC236}">
                <a16:creationId xmlns:a16="http://schemas.microsoft.com/office/drawing/2014/main" id="{4A012B25-2926-C02F-6542-54A7FFBEC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27" y="1763622"/>
            <a:ext cx="7480300" cy="4986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027858-C8B2-6F87-D192-0070DDD2D77D}"/>
              </a:ext>
            </a:extLst>
          </p:cNvPr>
          <p:cNvSpPr txBox="1"/>
          <p:nvPr/>
        </p:nvSpPr>
        <p:spPr>
          <a:xfrm>
            <a:off x="7740927" y="1868557"/>
            <a:ext cx="4289275" cy="4893647"/>
          </a:xfrm>
          <a:prstGeom prst="rect">
            <a:avLst/>
          </a:prstGeom>
          <a:noFill/>
        </p:spPr>
        <p:txBody>
          <a:bodyPr wrap="square">
            <a:spAutoFit/>
          </a:bodyPr>
          <a:lstStyle/>
          <a:p>
            <a:r>
              <a:rPr lang="en-GB" sz="2400" b="0" i="0" dirty="0">
                <a:solidFill>
                  <a:srgbClr val="222222"/>
                </a:solidFill>
                <a:effectLst/>
                <a:latin typeface="Open Sans" panose="020B0606030504020204" pitchFamily="34" charset="0"/>
              </a:rPr>
              <a:t>When Endurance was found, the AUV’s laser scanner was used to make a 3D model of the wreck. </a:t>
            </a:r>
          </a:p>
          <a:p>
            <a:endParaRPr lang="en-GB" sz="2400" dirty="0">
              <a:solidFill>
                <a:srgbClr val="222222"/>
              </a:solidFill>
              <a:latin typeface="Open Sans" panose="020B0606030504020204" pitchFamily="34" charset="0"/>
            </a:endParaRPr>
          </a:p>
          <a:p>
            <a:r>
              <a:rPr lang="en-GB" sz="2400" b="0" i="0" dirty="0">
                <a:solidFill>
                  <a:srgbClr val="222222"/>
                </a:solidFill>
                <a:effectLst/>
                <a:latin typeface="Open Sans" panose="020B0606030504020204" pitchFamily="34" charset="0"/>
              </a:rPr>
              <a:t>Underwater cameras took amazing images of Endurance far beneath the ocean’s surface.</a:t>
            </a:r>
          </a:p>
          <a:p>
            <a:endParaRPr lang="en-GB" sz="2400" dirty="0">
              <a:solidFill>
                <a:srgbClr val="222222"/>
              </a:solidFill>
              <a:latin typeface="Open Sans" panose="020B0606030504020204" pitchFamily="34" charset="0"/>
            </a:endParaRPr>
          </a:p>
          <a:p>
            <a:r>
              <a:rPr lang="en-GB" sz="2400" dirty="0">
                <a:solidFill>
                  <a:srgbClr val="222222"/>
                </a:solidFill>
                <a:latin typeface="Open Sans" panose="020B0606030504020204" pitchFamily="34" charset="0"/>
              </a:rPr>
              <a:t>Here we see them being sent back and seen on the Agulhas ship’s computers.</a:t>
            </a:r>
            <a:endParaRPr lang="en-GB" sz="2400" dirty="0"/>
          </a:p>
        </p:txBody>
      </p:sp>
    </p:spTree>
    <p:extLst>
      <p:ext uri="{BB962C8B-B14F-4D97-AF65-F5344CB8AC3E}">
        <p14:creationId xmlns:p14="http://schemas.microsoft.com/office/powerpoint/2010/main" val="147240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2FED8-FD48-F2FA-C019-5A40B0D5F36F}"/>
              </a:ext>
            </a:extLst>
          </p:cNvPr>
          <p:cNvSpPr>
            <a:spLocks noGrp="1"/>
          </p:cNvSpPr>
          <p:nvPr>
            <p:ph type="sldNum" sz="quarter" idx="12"/>
          </p:nvPr>
        </p:nvSpPr>
        <p:spPr/>
        <p:txBody>
          <a:bodyPr/>
          <a:lstStyle/>
          <a:p>
            <a:fld id="{C3D577BE-B60F-4443-89BA-AC6850FF3B72}" type="slidenum">
              <a:rPr lang="en-GB" altLang="en-US" smtClean="0"/>
              <a:pPr/>
              <a:t>17</a:t>
            </a:fld>
            <a:endParaRPr lang="en-GB" altLang="en-US"/>
          </a:p>
        </p:txBody>
      </p:sp>
      <p:pic>
        <p:nvPicPr>
          <p:cNvPr id="2050" name="Picture 2" descr="Endurance shipwreck - The stern of the Endurance with the name and emblematic polestar - Endurance22">
            <a:extLst>
              <a:ext uri="{FF2B5EF4-FFF2-40B4-BE49-F238E27FC236}">
                <a16:creationId xmlns:a16="http://schemas.microsoft.com/office/drawing/2014/main" id="{0E3E1722-91A9-9FDF-975A-974B4634C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F19E3E-A4EE-5B58-74CE-91BCC3B56E92}"/>
              </a:ext>
            </a:extLst>
          </p:cNvPr>
          <p:cNvSpPr txBox="1"/>
          <p:nvPr/>
        </p:nvSpPr>
        <p:spPr>
          <a:xfrm>
            <a:off x="1031185" y="560768"/>
            <a:ext cx="6197046" cy="369332"/>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Marine Archaeology - Endurance22</a:t>
            </a:r>
            <a:endParaRPr lang="en-GB" dirty="0">
              <a:solidFill>
                <a:schemeClr val="bg1"/>
              </a:solidFill>
            </a:endParaRPr>
          </a:p>
        </p:txBody>
      </p:sp>
    </p:spTree>
    <p:extLst>
      <p:ext uri="{BB962C8B-B14F-4D97-AF65-F5344CB8AC3E}">
        <p14:creationId xmlns:p14="http://schemas.microsoft.com/office/powerpoint/2010/main" val="170992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F685-15BF-299C-AF60-673EABE5EF82}"/>
              </a:ext>
            </a:extLst>
          </p:cNvPr>
          <p:cNvSpPr>
            <a:spLocks noGrp="1"/>
          </p:cNvSpPr>
          <p:nvPr>
            <p:ph type="title"/>
          </p:nvPr>
        </p:nvSpPr>
        <p:spPr>
          <a:solidFill>
            <a:schemeClr val="bg2"/>
          </a:solidFill>
        </p:spPr>
        <p:txBody>
          <a:bodyPr/>
          <a:lstStyle/>
          <a:p>
            <a:pPr algn="ctr"/>
            <a:r>
              <a:rPr lang="en-GB" b="1" dirty="0">
                <a:solidFill>
                  <a:schemeClr val="bg1"/>
                </a:solidFill>
              </a:rPr>
              <a:t>Glossary</a:t>
            </a:r>
          </a:p>
        </p:txBody>
      </p:sp>
      <p:sp>
        <p:nvSpPr>
          <p:cNvPr id="3" name="Slide Number Placeholder 2">
            <a:extLst>
              <a:ext uri="{FF2B5EF4-FFF2-40B4-BE49-F238E27FC236}">
                <a16:creationId xmlns:a16="http://schemas.microsoft.com/office/drawing/2014/main" id="{EA1C2E59-6A8C-0830-CD5D-20F1228F14FB}"/>
              </a:ext>
            </a:extLst>
          </p:cNvPr>
          <p:cNvSpPr>
            <a:spLocks noGrp="1"/>
          </p:cNvSpPr>
          <p:nvPr>
            <p:ph type="sldNum" sz="quarter" idx="12"/>
          </p:nvPr>
        </p:nvSpPr>
        <p:spPr/>
        <p:txBody>
          <a:bodyPr/>
          <a:lstStyle/>
          <a:p>
            <a:fld id="{1147EEAF-DD4E-4CF4-BBA0-EAA76F911A92}" type="slidenum">
              <a:rPr lang="en-GB" altLang="en-US" smtClean="0"/>
              <a:pPr/>
              <a:t>18</a:t>
            </a:fld>
            <a:endParaRPr lang="en-GB" altLang="en-US"/>
          </a:p>
        </p:txBody>
      </p:sp>
      <p:graphicFrame>
        <p:nvGraphicFramePr>
          <p:cNvPr id="5" name="Table 5">
            <a:extLst>
              <a:ext uri="{FF2B5EF4-FFF2-40B4-BE49-F238E27FC236}">
                <a16:creationId xmlns:a16="http://schemas.microsoft.com/office/drawing/2014/main" id="{D4DF9DDB-7971-1601-1003-740A7FB99A79}"/>
              </a:ext>
            </a:extLst>
          </p:cNvPr>
          <p:cNvGraphicFramePr>
            <a:graphicFrameLocks noGrp="1"/>
          </p:cNvGraphicFramePr>
          <p:nvPr>
            <p:extLst>
              <p:ext uri="{D42A27DB-BD31-4B8C-83A1-F6EECF244321}">
                <p14:modId xmlns:p14="http://schemas.microsoft.com/office/powerpoint/2010/main" val="3183588007"/>
              </p:ext>
            </p:extLst>
          </p:nvPr>
        </p:nvGraphicFramePr>
        <p:xfrm>
          <a:off x="298174" y="1780704"/>
          <a:ext cx="11598965" cy="466522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818557955"/>
                    </a:ext>
                  </a:extLst>
                </a:gridCol>
                <a:gridCol w="8855765">
                  <a:extLst>
                    <a:ext uri="{9D8B030D-6E8A-4147-A177-3AD203B41FA5}">
                      <a16:colId xmlns:a16="http://schemas.microsoft.com/office/drawing/2014/main" val="158164035"/>
                    </a:ext>
                  </a:extLst>
                </a:gridCol>
              </a:tblGrid>
              <a:tr h="396834">
                <a:tc>
                  <a:txBody>
                    <a:bodyPr/>
                    <a:lstStyle/>
                    <a:p>
                      <a:r>
                        <a:rPr lang="en-GB" dirty="0"/>
                        <a:t>Autonomous Underwater Vehicle (AUV)</a:t>
                      </a:r>
                    </a:p>
                  </a:txBody>
                  <a:tcPr/>
                </a:tc>
                <a:tc>
                  <a:txBody>
                    <a:bodyPr/>
                    <a:lstStyle/>
                    <a:p>
                      <a:r>
                        <a:rPr lang="en-GB" dirty="0"/>
                        <a:t>A specially built, controllable camera that can move and search beneath the sea and take high definition images</a:t>
                      </a:r>
                    </a:p>
                  </a:txBody>
                  <a:tcPr/>
                </a:tc>
                <a:extLst>
                  <a:ext uri="{0D108BD9-81ED-4DB2-BD59-A6C34878D82A}">
                    <a16:rowId xmlns:a16="http://schemas.microsoft.com/office/drawing/2014/main" val="3072279267"/>
                  </a:ext>
                </a:extLst>
              </a:tr>
              <a:tr h="396834">
                <a:tc>
                  <a:txBody>
                    <a:bodyPr/>
                    <a:lstStyle/>
                    <a:p>
                      <a:r>
                        <a:rPr lang="en-GB" dirty="0"/>
                        <a:t>Celestial Navigation</a:t>
                      </a:r>
                    </a:p>
                  </a:txBody>
                  <a:tcPr/>
                </a:tc>
                <a:tc>
                  <a:txBody>
                    <a:bodyPr/>
                    <a:lstStyle/>
                    <a:p>
                      <a:r>
                        <a:rPr lang="en-GB" dirty="0"/>
                        <a:t>Uses the sun, moon, stars and planets for navigating across the surface of the earth. </a:t>
                      </a:r>
                    </a:p>
                  </a:txBody>
                  <a:tcPr/>
                </a:tc>
                <a:extLst>
                  <a:ext uri="{0D108BD9-81ED-4DB2-BD59-A6C34878D82A}">
                    <a16:rowId xmlns:a16="http://schemas.microsoft.com/office/drawing/2014/main" val="97221532"/>
                  </a:ext>
                </a:extLst>
              </a:tr>
              <a:tr h="396834">
                <a:tc>
                  <a:txBody>
                    <a:bodyPr/>
                    <a:lstStyle/>
                    <a:p>
                      <a:r>
                        <a:rPr lang="en-GB" dirty="0"/>
                        <a:t>Meteorologist </a:t>
                      </a:r>
                    </a:p>
                  </a:txBody>
                  <a:tcPr/>
                </a:tc>
                <a:tc>
                  <a:txBody>
                    <a:bodyPr/>
                    <a:lstStyle/>
                    <a:p>
                      <a:r>
                        <a:rPr lang="en-GB" dirty="0"/>
                        <a:t>Someone who studies the earth’s atmosphere and its interactions with the earth’s surface. An expert weather forecaster.</a:t>
                      </a:r>
                    </a:p>
                  </a:txBody>
                  <a:tcPr/>
                </a:tc>
                <a:extLst>
                  <a:ext uri="{0D108BD9-81ED-4DB2-BD59-A6C34878D82A}">
                    <a16:rowId xmlns:a16="http://schemas.microsoft.com/office/drawing/2014/main" val="2269644758"/>
                  </a:ext>
                </a:extLst>
              </a:tr>
              <a:tr h="396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Oceanographer</a:t>
                      </a:r>
                    </a:p>
                  </a:txBody>
                  <a:tcPr/>
                </a:tc>
                <a:tc>
                  <a:txBody>
                    <a:bodyPr/>
                    <a:lstStyle/>
                    <a:p>
                      <a:r>
                        <a:rPr lang="en-GB" dirty="0"/>
                        <a:t>A special kind of scientist who studies the ocean</a:t>
                      </a:r>
                    </a:p>
                  </a:txBody>
                  <a:tcPr/>
                </a:tc>
                <a:extLst>
                  <a:ext uri="{0D108BD9-81ED-4DB2-BD59-A6C34878D82A}">
                    <a16:rowId xmlns:a16="http://schemas.microsoft.com/office/drawing/2014/main" val="55251160"/>
                  </a:ext>
                </a:extLst>
              </a:tr>
              <a:tr h="396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Sabertooth</a:t>
                      </a:r>
                      <a:r>
                        <a:rPr lang="en-GB" dirty="0"/>
                        <a:t> AUV</a:t>
                      </a:r>
                    </a:p>
                  </a:txBody>
                  <a:tcPr/>
                </a:tc>
                <a:tc>
                  <a:txBody>
                    <a:bodyPr/>
                    <a:lstStyle/>
                    <a:p>
                      <a:r>
                        <a:rPr lang="en-GB" dirty="0"/>
                        <a:t>The specially designed underwater vehicle with camera and sonar, used to search for the wreck of the Endurance</a:t>
                      </a:r>
                    </a:p>
                  </a:txBody>
                  <a:tcPr/>
                </a:tc>
                <a:extLst>
                  <a:ext uri="{0D108BD9-81ED-4DB2-BD59-A6C34878D82A}">
                    <a16:rowId xmlns:a16="http://schemas.microsoft.com/office/drawing/2014/main" val="3456791194"/>
                  </a:ext>
                </a:extLst>
              </a:tr>
              <a:tr h="396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Sextant</a:t>
                      </a:r>
                    </a:p>
                  </a:txBody>
                  <a:tcPr/>
                </a:tc>
                <a:tc>
                  <a:txBody>
                    <a:bodyPr/>
                    <a:lstStyle/>
                    <a:p>
                      <a:r>
                        <a:rPr lang="en-GB" dirty="0"/>
                        <a:t>A navigational device that measures the angle between two points such as a star and the horizon, and used to calculate latitude and longitude.</a:t>
                      </a:r>
                    </a:p>
                  </a:txBody>
                  <a:tcPr/>
                </a:tc>
                <a:extLst>
                  <a:ext uri="{0D108BD9-81ED-4DB2-BD59-A6C34878D82A}">
                    <a16:rowId xmlns:a16="http://schemas.microsoft.com/office/drawing/2014/main" val="570562080"/>
                  </a:ext>
                </a:extLst>
              </a:tr>
              <a:tr h="396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Sonar</a:t>
                      </a:r>
                    </a:p>
                  </a:txBody>
                  <a:tcPr/>
                </a:tc>
                <a:tc>
                  <a:txBody>
                    <a:bodyPr/>
                    <a:lstStyle/>
                    <a:p>
                      <a:r>
                        <a:rPr lang="en-GB" sz="1800" b="0" i="0" kern="1200" dirty="0">
                          <a:solidFill>
                            <a:schemeClr val="tx1"/>
                          </a:solidFill>
                          <a:effectLst/>
                          <a:latin typeface="+mn-lt"/>
                          <a:ea typeface="+mn-ea"/>
                          <a:cs typeface="+mn-cs"/>
                        </a:rPr>
                        <a:t>Sonar, short for Sound Navigation and Ranging, uses sound waves to help explore and map the ocean. Sound waves travel farther in the water than do radar and light waves.</a:t>
                      </a:r>
                      <a:endParaRPr lang="en-GB" dirty="0"/>
                    </a:p>
                  </a:txBody>
                  <a:tcPr/>
                </a:tc>
                <a:extLst>
                  <a:ext uri="{0D108BD9-81ED-4DB2-BD59-A6C34878D82A}">
                    <a16:rowId xmlns:a16="http://schemas.microsoft.com/office/drawing/2014/main" val="4213364901"/>
                  </a:ext>
                </a:extLst>
              </a:tr>
              <a:tr h="396834">
                <a:tc>
                  <a:txBody>
                    <a:bodyPr/>
                    <a:lstStyle/>
                    <a:p>
                      <a:r>
                        <a:rPr lang="en-GB" dirty="0"/>
                        <a:t>Subsea</a:t>
                      </a:r>
                    </a:p>
                  </a:txBody>
                  <a:tcPr/>
                </a:tc>
                <a:tc>
                  <a:txBody>
                    <a:bodyPr/>
                    <a:lstStyle/>
                    <a:p>
                      <a:r>
                        <a:rPr lang="en-GB" dirty="0"/>
                        <a:t>Under the sea</a:t>
                      </a:r>
                    </a:p>
                  </a:txBody>
                  <a:tcPr/>
                </a:tc>
                <a:extLst>
                  <a:ext uri="{0D108BD9-81ED-4DB2-BD59-A6C34878D82A}">
                    <a16:rowId xmlns:a16="http://schemas.microsoft.com/office/drawing/2014/main" val="3528020261"/>
                  </a:ext>
                </a:extLst>
              </a:tr>
            </a:tbl>
          </a:graphicData>
        </a:graphic>
      </p:graphicFrame>
    </p:spTree>
    <p:extLst>
      <p:ext uri="{BB962C8B-B14F-4D97-AF65-F5344CB8AC3E}">
        <p14:creationId xmlns:p14="http://schemas.microsoft.com/office/powerpoint/2010/main" val="332704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BF68-6209-8865-F3D5-3D9E42ABA78E}"/>
              </a:ext>
            </a:extLst>
          </p:cNvPr>
          <p:cNvSpPr>
            <a:spLocks noGrp="1"/>
          </p:cNvSpPr>
          <p:nvPr>
            <p:ph type="title"/>
          </p:nvPr>
        </p:nvSpPr>
        <p:spPr>
          <a:solidFill>
            <a:schemeClr val="accent1"/>
          </a:solidFill>
        </p:spPr>
        <p:txBody>
          <a:bodyPr/>
          <a:lstStyle/>
          <a:p>
            <a:pPr algn="ctr"/>
            <a:r>
              <a:rPr lang="en-GB" dirty="0">
                <a:solidFill>
                  <a:schemeClr val="bg1"/>
                </a:solidFill>
              </a:rPr>
              <a:t>LINKS</a:t>
            </a:r>
          </a:p>
        </p:txBody>
      </p:sp>
      <p:sp>
        <p:nvSpPr>
          <p:cNvPr id="3" name="Slide Number Placeholder 2">
            <a:extLst>
              <a:ext uri="{FF2B5EF4-FFF2-40B4-BE49-F238E27FC236}">
                <a16:creationId xmlns:a16="http://schemas.microsoft.com/office/drawing/2014/main" id="{E8991BE5-A658-E490-B0BC-F75E01CFD802}"/>
              </a:ext>
            </a:extLst>
          </p:cNvPr>
          <p:cNvSpPr>
            <a:spLocks noGrp="1"/>
          </p:cNvSpPr>
          <p:nvPr>
            <p:ph type="sldNum" sz="quarter" idx="12"/>
          </p:nvPr>
        </p:nvSpPr>
        <p:spPr/>
        <p:txBody>
          <a:bodyPr/>
          <a:lstStyle/>
          <a:p>
            <a:fld id="{1147EEAF-DD4E-4CF4-BBA0-EAA76F911A92}" type="slidenum">
              <a:rPr lang="en-GB" altLang="en-US" smtClean="0"/>
              <a:pPr/>
              <a:t>19</a:t>
            </a:fld>
            <a:endParaRPr lang="en-GB" altLang="en-US"/>
          </a:p>
        </p:txBody>
      </p:sp>
      <p:sp>
        <p:nvSpPr>
          <p:cNvPr id="5" name="TextBox 4">
            <a:extLst>
              <a:ext uri="{FF2B5EF4-FFF2-40B4-BE49-F238E27FC236}">
                <a16:creationId xmlns:a16="http://schemas.microsoft.com/office/drawing/2014/main" id="{CB6D4148-8C37-21E5-6B17-E645568C9DD4}"/>
              </a:ext>
            </a:extLst>
          </p:cNvPr>
          <p:cNvSpPr txBox="1"/>
          <p:nvPr/>
        </p:nvSpPr>
        <p:spPr>
          <a:xfrm>
            <a:off x="1968500" y="2903759"/>
            <a:ext cx="7232351" cy="646331"/>
          </a:xfrm>
          <a:prstGeom prst="rect">
            <a:avLst/>
          </a:prstGeom>
          <a:noFill/>
        </p:spPr>
        <p:txBody>
          <a:bodyPr wrap="square">
            <a:spAutoFit/>
          </a:bodyPr>
          <a:lstStyle/>
          <a:p>
            <a:r>
              <a:rPr lang="en-GB" dirty="0">
                <a:hlinkClick r:id="rId2"/>
              </a:rPr>
              <a:t>Endurance22 | Live Q&amp;A With Dan Snow In Antarctica – YouTube</a:t>
            </a:r>
            <a:endParaRPr lang="en-GB" dirty="0"/>
          </a:p>
          <a:p>
            <a:endParaRPr lang="en-GB" dirty="0"/>
          </a:p>
        </p:txBody>
      </p:sp>
      <p:sp>
        <p:nvSpPr>
          <p:cNvPr id="7" name="TextBox 6">
            <a:extLst>
              <a:ext uri="{FF2B5EF4-FFF2-40B4-BE49-F238E27FC236}">
                <a16:creationId xmlns:a16="http://schemas.microsoft.com/office/drawing/2014/main" id="{0882DE1E-D219-BAFC-FC7C-2D7AC256D933}"/>
              </a:ext>
            </a:extLst>
          </p:cNvPr>
          <p:cNvSpPr txBox="1"/>
          <p:nvPr/>
        </p:nvSpPr>
        <p:spPr>
          <a:xfrm>
            <a:off x="1968500" y="3550090"/>
            <a:ext cx="7677679" cy="369332"/>
          </a:xfrm>
          <a:prstGeom prst="rect">
            <a:avLst/>
          </a:prstGeom>
          <a:noFill/>
        </p:spPr>
        <p:txBody>
          <a:bodyPr wrap="square">
            <a:spAutoFit/>
          </a:bodyPr>
          <a:lstStyle/>
          <a:p>
            <a:r>
              <a:rPr lang="en-GB" dirty="0">
                <a:hlinkClick r:id="rId3"/>
              </a:rPr>
              <a:t>Drone Launched To Find Endurance Shipwreck In Antarctica! - YouTube</a:t>
            </a:r>
            <a:endParaRPr lang="en-GB" dirty="0"/>
          </a:p>
        </p:txBody>
      </p:sp>
      <p:sp>
        <p:nvSpPr>
          <p:cNvPr id="9" name="TextBox 8">
            <a:extLst>
              <a:ext uri="{FF2B5EF4-FFF2-40B4-BE49-F238E27FC236}">
                <a16:creationId xmlns:a16="http://schemas.microsoft.com/office/drawing/2014/main" id="{DF14CCAA-9528-8BF9-BD28-6E295B7E70A0}"/>
              </a:ext>
            </a:extLst>
          </p:cNvPr>
          <p:cNvSpPr txBox="1"/>
          <p:nvPr/>
        </p:nvSpPr>
        <p:spPr>
          <a:xfrm>
            <a:off x="1968500" y="4268064"/>
            <a:ext cx="6097656" cy="369332"/>
          </a:xfrm>
          <a:prstGeom prst="rect">
            <a:avLst/>
          </a:prstGeom>
          <a:noFill/>
        </p:spPr>
        <p:txBody>
          <a:bodyPr wrap="square">
            <a:spAutoFit/>
          </a:bodyPr>
          <a:lstStyle/>
          <a:p>
            <a:r>
              <a:rPr lang="en-GB" dirty="0">
                <a:hlinkClick r:id="rId4"/>
              </a:rPr>
              <a:t>Endurance22 - The Hunt For Shackleton's Lost Ice Ship</a:t>
            </a:r>
            <a:endParaRPr lang="en-GB" dirty="0"/>
          </a:p>
        </p:txBody>
      </p:sp>
      <p:sp>
        <p:nvSpPr>
          <p:cNvPr id="11" name="TextBox 10">
            <a:extLst>
              <a:ext uri="{FF2B5EF4-FFF2-40B4-BE49-F238E27FC236}">
                <a16:creationId xmlns:a16="http://schemas.microsoft.com/office/drawing/2014/main" id="{B3F4041A-3999-1FF0-5F29-12F769B7A49F}"/>
              </a:ext>
            </a:extLst>
          </p:cNvPr>
          <p:cNvSpPr txBox="1"/>
          <p:nvPr/>
        </p:nvSpPr>
        <p:spPr>
          <a:xfrm>
            <a:off x="2032000" y="5102048"/>
            <a:ext cx="6097656" cy="369332"/>
          </a:xfrm>
          <a:prstGeom prst="rect">
            <a:avLst/>
          </a:prstGeom>
          <a:noFill/>
        </p:spPr>
        <p:txBody>
          <a:bodyPr wrap="square">
            <a:spAutoFit/>
          </a:bodyPr>
          <a:lstStyle/>
          <a:p>
            <a:r>
              <a:rPr lang="en-GB" dirty="0">
                <a:hlinkClick r:id="rId5"/>
              </a:rPr>
              <a:t>Ernest Shackleton’s Ship Endurance Found - YouTube</a:t>
            </a:r>
            <a:endParaRPr lang="en-GB" dirty="0"/>
          </a:p>
        </p:txBody>
      </p:sp>
      <p:sp>
        <p:nvSpPr>
          <p:cNvPr id="13" name="TextBox 12">
            <a:extLst>
              <a:ext uri="{FF2B5EF4-FFF2-40B4-BE49-F238E27FC236}">
                <a16:creationId xmlns:a16="http://schemas.microsoft.com/office/drawing/2014/main" id="{665C3228-D388-7CD7-6A05-EC68B1012392}"/>
              </a:ext>
            </a:extLst>
          </p:cNvPr>
          <p:cNvSpPr txBox="1"/>
          <p:nvPr/>
        </p:nvSpPr>
        <p:spPr>
          <a:xfrm>
            <a:off x="1968500" y="1983649"/>
            <a:ext cx="8726004" cy="369332"/>
          </a:xfrm>
          <a:prstGeom prst="rect">
            <a:avLst/>
          </a:prstGeom>
          <a:noFill/>
        </p:spPr>
        <p:txBody>
          <a:bodyPr wrap="square">
            <a:spAutoFit/>
          </a:bodyPr>
          <a:lstStyle/>
          <a:p>
            <a:r>
              <a:rPr lang="en-GB" dirty="0">
                <a:hlinkClick r:id="rId6"/>
              </a:rPr>
              <a:t>Royal Geographical Society - Geography resources for teachers (rgs.org)</a:t>
            </a:r>
            <a:r>
              <a:rPr lang="en-GB" dirty="0"/>
              <a:t> Timeline </a:t>
            </a:r>
          </a:p>
        </p:txBody>
      </p:sp>
      <p:sp>
        <p:nvSpPr>
          <p:cNvPr id="15" name="TextBox 14">
            <a:extLst>
              <a:ext uri="{FF2B5EF4-FFF2-40B4-BE49-F238E27FC236}">
                <a16:creationId xmlns:a16="http://schemas.microsoft.com/office/drawing/2014/main" id="{1D390DA4-1C40-DBBD-A0A6-D07E07258BB2}"/>
              </a:ext>
            </a:extLst>
          </p:cNvPr>
          <p:cNvSpPr txBox="1"/>
          <p:nvPr/>
        </p:nvSpPr>
        <p:spPr>
          <a:xfrm>
            <a:off x="1968500" y="2405820"/>
            <a:ext cx="9252778" cy="369332"/>
          </a:xfrm>
          <a:prstGeom prst="rect">
            <a:avLst/>
          </a:prstGeom>
          <a:noFill/>
        </p:spPr>
        <p:txBody>
          <a:bodyPr wrap="square">
            <a:spAutoFit/>
          </a:bodyPr>
          <a:lstStyle/>
          <a:p>
            <a:r>
              <a:rPr lang="en-GB" dirty="0">
                <a:hlinkClick r:id="rId7"/>
              </a:rPr>
              <a:t>Royal Geographical Society - Geography resources for teachers (rgs.org)</a:t>
            </a:r>
            <a:r>
              <a:rPr lang="en-GB" dirty="0"/>
              <a:t> Story retold</a:t>
            </a:r>
          </a:p>
        </p:txBody>
      </p:sp>
    </p:spTree>
    <p:extLst>
      <p:ext uri="{BB962C8B-B14F-4D97-AF65-F5344CB8AC3E}">
        <p14:creationId xmlns:p14="http://schemas.microsoft.com/office/powerpoint/2010/main" val="149726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a:t>
            </a:r>
            <a:r>
              <a:rPr lang="en-GB" sz="2000" b="1" dirty="0">
                <a:solidFill>
                  <a:srgbClr val="212121"/>
                </a:solidFill>
              </a:rPr>
              <a:t>Endurance22 expedition</a:t>
            </a:r>
            <a:r>
              <a:rPr lang="en-GB" sz="2000" dirty="0">
                <a:solidFill>
                  <a:srgbClr val="212121"/>
                </a:solidFill>
              </a:rPr>
              <a:t>,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D918-D85D-DA38-6493-69674FC5E1DA}"/>
              </a:ext>
            </a:extLst>
          </p:cNvPr>
          <p:cNvSpPr>
            <a:spLocks noGrp="1"/>
          </p:cNvSpPr>
          <p:nvPr>
            <p:ph type="title"/>
          </p:nvPr>
        </p:nvSpPr>
        <p:spPr>
          <a:solidFill>
            <a:schemeClr val="accent2"/>
          </a:solidFill>
        </p:spPr>
        <p:txBody>
          <a:bodyPr/>
          <a:lstStyle/>
          <a:p>
            <a:pPr algn="ctr"/>
            <a:r>
              <a:rPr lang="en-GB" b="1" dirty="0">
                <a:solidFill>
                  <a:schemeClr val="bg1"/>
                </a:solidFill>
              </a:rPr>
              <a:t>Endurance</a:t>
            </a:r>
            <a:r>
              <a:rPr lang="en-GB" dirty="0"/>
              <a:t> </a:t>
            </a:r>
            <a:r>
              <a:rPr lang="en-GB" dirty="0">
                <a:solidFill>
                  <a:schemeClr val="bg1"/>
                </a:solidFill>
              </a:rPr>
              <a:t>22: where would they search?</a:t>
            </a:r>
          </a:p>
        </p:txBody>
      </p:sp>
      <p:sp>
        <p:nvSpPr>
          <p:cNvPr id="3" name="Slide Number Placeholder 2">
            <a:extLst>
              <a:ext uri="{FF2B5EF4-FFF2-40B4-BE49-F238E27FC236}">
                <a16:creationId xmlns:a16="http://schemas.microsoft.com/office/drawing/2014/main" id="{63862105-A7A7-2D53-B459-BA2357F0885E}"/>
              </a:ext>
            </a:extLst>
          </p:cNvPr>
          <p:cNvSpPr>
            <a:spLocks noGrp="1"/>
          </p:cNvSpPr>
          <p:nvPr>
            <p:ph type="sldNum" sz="quarter" idx="12"/>
          </p:nvPr>
        </p:nvSpPr>
        <p:spPr/>
        <p:txBody>
          <a:bodyPr/>
          <a:lstStyle/>
          <a:p>
            <a:fld id="{1147EEAF-DD4E-4CF4-BBA0-EAA76F911A92}" type="slidenum">
              <a:rPr lang="en-GB" altLang="en-US" smtClean="0"/>
              <a:pPr/>
              <a:t>3</a:t>
            </a:fld>
            <a:endParaRPr lang="en-GB" altLang="en-US"/>
          </a:p>
        </p:txBody>
      </p:sp>
      <p:pic>
        <p:nvPicPr>
          <p:cNvPr id="5" name="Picture 4">
            <a:extLst>
              <a:ext uri="{FF2B5EF4-FFF2-40B4-BE49-F238E27FC236}">
                <a16:creationId xmlns:a16="http://schemas.microsoft.com/office/drawing/2014/main" id="{EA4D34FC-C34B-B2AD-34C4-F87A708893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270" y="1855305"/>
            <a:ext cx="6689036" cy="4850295"/>
          </a:xfrm>
          <a:prstGeom prst="rect">
            <a:avLst/>
          </a:prstGeom>
        </p:spPr>
      </p:pic>
      <p:sp>
        <p:nvSpPr>
          <p:cNvPr id="7" name="TextBox 6">
            <a:extLst>
              <a:ext uri="{FF2B5EF4-FFF2-40B4-BE49-F238E27FC236}">
                <a16:creationId xmlns:a16="http://schemas.microsoft.com/office/drawing/2014/main" id="{CAC8334A-75DB-D349-0FE6-990E59897259}"/>
              </a:ext>
            </a:extLst>
          </p:cNvPr>
          <p:cNvSpPr txBox="1"/>
          <p:nvPr/>
        </p:nvSpPr>
        <p:spPr>
          <a:xfrm>
            <a:off x="6738732" y="1628800"/>
            <a:ext cx="5165035" cy="5016758"/>
          </a:xfrm>
          <a:prstGeom prst="rect">
            <a:avLst/>
          </a:prstGeom>
          <a:noFill/>
        </p:spPr>
        <p:txBody>
          <a:bodyPr wrap="square">
            <a:spAutoFit/>
          </a:bodyPr>
          <a:lstStyle/>
          <a:p>
            <a:r>
              <a:rPr lang="en-GB" sz="2000" dirty="0">
                <a:solidFill>
                  <a:srgbClr val="212121"/>
                </a:solidFill>
              </a:rPr>
              <a:t>When Endurance was crushed in the ice and sank in 1915, Captain Frank Worsley took detailed measurements of the location using a sextant and recorded it in his diary, which is now in the Scott Polar Research Institute (SPRI) archives.</a:t>
            </a:r>
          </a:p>
          <a:p>
            <a:endParaRPr lang="en-GB" sz="2000" dirty="0">
              <a:solidFill>
                <a:srgbClr val="212121"/>
              </a:solidFill>
            </a:endParaRPr>
          </a:p>
          <a:p>
            <a:r>
              <a:rPr lang="en-GB" sz="2000" dirty="0">
                <a:solidFill>
                  <a:srgbClr val="212121"/>
                </a:solidFill>
              </a:rPr>
              <a:t>The job of this expedition was to first use their own navigation experts to narrow down a likely search area. Then they would set sail and hope they did not also become trapped by ice.</a:t>
            </a:r>
          </a:p>
          <a:p>
            <a:r>
              <a:rPr lang="en-GB" sz="2000" dirty="0">
                <a:solidFill>
                  <a:srgbClr val="212121"/>
                </a:solidFill>
              </a:rPr>
              <a:t>Once in position, Endurance 22 expedition would use specially designed underwater surveillance equipment to search for the wreck.</a:t>
            </a:r>
          </a:p>
        </p:txBody>
      </p:sp>
    </p:spTree>
    <p:extLst>
      <p:ext uri="{BB962C8B-B14F-4D97-AF65-F5344CB8AC3E}">
        <p14:creationId xmlns:p14="http://schemas.microsoft.com/office/powerpoint/2010/main" val="197090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30AD4-6122-6F4F-9586-71A8E97ACE5C}"/>
              </a:ext>
            </a:extLst>
          </p:cNvPr>
          <p:cNvSpPr>
            <a:spLocks noGrp="1"/>
          </p:cNvSpPr>
          <p:nvPr>
            <p:ph type="sldNum" sz="quarter" idx="12"/>
          </p:nvPr>
        </p:nvSpPr>
        <p:spPr/>
        <p:txBody>
          <a:bodyPr/>
          <a:lstStyle/>
          <a:p>
            <a:fld id="{1147EEAF-DD4E-4CF4-BBA0-EAA76F911A92}" type="slidenum">
              <a:rPr lang="en-GB" altLang="en-US" smtClean="0"/>
              <a:pPr/>
              <a:t>4</a:t>
            </a:fld>
            <a:endParaRPr lang="en-GB" altLang="en-US"/>
          </a:p>
        </p:txBody>
      </p:sp>
      <p:pic>
        <p:nvPicPr>
          <p:cNvPr id="6" name="Picture 5" descr="A picture containing text&#10;&#10;Description automatically generated">
            <a:extLst>
              <a:ext uri="{FF2B5EF4-FFF2-40B4-BE49-F238E27FC236}">
                <a16:creationId xmlns:a16="http://schemas.microsoft.com/office/drawing/2014/main" id="{1373A2E2-60D0-3489-FD9F-2E18B349B9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816" y="2044245"/>
            <a:ext cx="4510973" cy="3465248"/>
          </a:xfrm>
          <a:prstGeom prst="rect">
            <a:avLst/>
          </a:prstGeom>
        </p:spPr>
      </p:pic>
      <p:sp>
        <p:nvSpPr>
          <p:cNvPr id="7" name="TextBox 6">
            <a:extLst>
              <a:ext uri="{FF2B5EF4-FFF2-40B4-BE49-F238E27FC236}">
                <a16:creationId xmlns:a16="http://schemas.microsoft.com/office/drawing/2014/main" id="{E6BABD2F-C8AB-4669-37AC-9BE9E2EFC817}"/>
              </a:ext>
            </a:extLst>
          </p:cNvPr>
          <p:cNvSpPr txBox="1"/>
          <p:nvPr/>
        </p:nvSpPr>
        <p:spPr>
          <a:xfrm>
            <a:off x="0" y="5853643"/>
            <a:ext cx="4253948" cy="923330"/>
          </a:xfrm>
          <a:prstGeom prst="rect">
            <a:avLst/>
          </a:prstGeom>
          <a:solidFill>
            <a:schemeClr val="bg1"/>
          </a:solidFill>
        </p:spPr>
        <p:txBody>
          <a:bodyPr wrap="square" rtlCol="0">
            <a:spAutoFit/>
          </a:bodyPr>
          <a:lstStyle/>
          <a:p>
            <a:r>
              <a:rPr lang="en-GB" b="1" dirty="0"/>
              <a:t>The Endurance in the ice in full sail. </a:t>
            </a:r>
            <a:r>
              <a:rPr lang="en-GB" i="1" dirty="0"/>
              <a:t>Photograph Frank Hurley Imperial Trans Antarctic Expedition 1914-1916</a:t>
            </a:r>
          </a:p>
        </p:txBody>
      </p:sp>
      <p:pic>
        <p:nvPicPr>
          <p:cNvPr id="9" name="Picture 8">
            <a:extLst>
              <a:ext uri="{FF2B5EF4-FFF2-40B4-BE49-F238E27FC236}">
                <a16:creationId xmlns:a16="http://schemas.microsoft.com/office/drawing/2014/main" id="{80466667-8160-2AB7-274C-8FF00A0472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3487" y="1521382"/>
            <a:ext cx="5430500" cy="2439413"/>
          </a:xfrm>
          <a:prstGeom prst="rect">
            <a:avLst/>
          </a:prstGeom>
        </p:spPr>
      </p:pic>
      <p:pic>
        <p:nvPicPr>
          <p:cNvPr id="11" name="Picture 10">
            <a:extLst>
              <a:ext uri="{FF2B5EF4-FFF2-40B4-BE49-F238E27FC236}">
                <a16:creationId xmlns:a16="http://schemas.microsoft.com/office/drawing/2014/main" id="{B5764400-9B51-C6B6-3869-6C5016E3CD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43487" y="3995633"/>
            <a:ext cx="5438811" cy="2313383"/>
          </a:xfrm>
          <a:prstGeom prst="rect">
            <a:avLst/>
          </a:prstGeom>
        </p:spPr>
      </p:pic>
      <p:sp>
        <p:nvSpPr>
          <p:cNvPr id="2" name="Title 1">
            <a:extLst>
              <a:ext uri="{FF2B5EF4-FFF2-40B4-BE49-F238E27FC236}">
                <a16:creationId xmlns:a16="http://schemas.microsoft.com/office/drawing/2014/main" id="{E439916C-6252-1271-E49D-EF36CC376AEC}"/>
              </a:ext>
            </a:extLst>
          </p:cNvPr>
          <p:cNvSpPr>
            <a:spLocks noGrp="1"/>
          </p:cNvSpPr>
          <p:nvPr>
            <p:ph type="title"/>
          </p:nvPr>
        </p:nvSpPr>
        <p:spPr>
          <a:xfrm>
            <a:off x="1719470" y="88544"/>
            <a:ext cx="7494104" cy="1368183"/>
          </a:xfrm>
          <a:solidFill>
            <a:schemeClr val="accent1"/>
          </a:solidFill>
        </p:spPr>
        <p:txBody>
          <a:bodyPr/>
          <a:lstStyle/>
          <a:p>
            <a:pPr algn="ctr"/>
            <a:r>
              <a:rPr lang="en-GB" b="1" dirty="0">
                <a:solidFill>
                  <a:schemeClr val="bg1"/>
                </a:solidFill>
              </a:rPr>
              <a:t>Then and Now: ships</a:t>
            </a:r>
          </a:p>
        </p:txBody>
      </p:sp>
      <p:sp>
        <p:nvSpPr>
          <p:cNvPr id="12" name="TextBox 11">
            <a:extLst>
              <a:ext uri="{FF2B5EF4-FFF2-40B4-BE49-F238E27FC236}">
                <a16:creationId xmlns:a16="http://schemas.microsoft.com/office/drawing/2014/main" id="{6D44522C-6558-BC45-19EC-B2FE27C3C014}"/>
              </a:ext>
            </a:extLst>
          </p:cNvPr>
          <p:cNvSpPr txBox="1"/>
          <p:nvPr/>
        </p:nvSpPr>
        <p:spPr>
          <a:xfrm>
            <a:off x="9682298" y="2651131"/>
            <a:ext cx="2352361" cy="1200329"/>
          </a:xfrm>
          <a:prstGeom prst="rect">
            <a:avLst/>
          </a:prstGeom>
          <a:noFill/>
        </p:spPr>
        <p:txBody>
          <a:bodyPr wrap="square" rtlCol="0">
            <a:spAutoFit/>
          </a:bodyPr>
          <a:lstStyle/>
          <a:p>
            <a:r>
              <a:rPr lang="en-GB" b="1" dirty="0"/>
              <a:t>Agulhas II in the ice </a:t>
            </a:r>
          </a:p>
          <a:p>
            <a:endParaRPr lang="en-GB" dirty="0"/>
          </a:p>
          <a:p>
            <a:r>
              <a:rPr lang="en-GB" dirty="0"/>
              <a:t>Endurance 22 Expedition 2022</a:t>
            </a:r>
          </a:p>
        </p:txBody>
      </p:sp>
      <p:sp>
        <p:nvSpPr>
          <p:cNvPr id="14" name="TextBox 13">
            <a:extLst>
              <a:ext uri="{FF2B5EF4-FFF2-40B4-BE49-F238E27FC236}">
                <a16:creationId xmlns:a16="http://schemas.microsoft.com/office/drawing/2014/main" id="{C57F8779-71E3-E317-CD88-DB8316C70BC5}"/>
              </a:ext>
            </a:extLst>
          </p:cNvPr>
          <p:cNvSpPr txBox="1"/>
          <p:nvPr/>
        </p:nvSpPr>
        <p:spPr>
          <a:xfrm>
            <a:off x="4047275" y="6370307"/>
            <a:ext cx="7189728" cy="369332"/>
          </a:xfrm>
          <a:prstGeom prst="rect">
            <a:avLst/>
          </a:prstGeom>
          <a:noFill/>
        </p:spPr>
        <p:txBody>
          <a:bodyPr wrap="square">
            <a:spAutoFit/>
          </a:bodyPr>
          <a:lstStyle/>
          <a:p>
            <a:r>
              <a:rPr lang="en-GB" dirty="0">
                <a:hlinkClick r:id="rId5"/>
              </a:rPr>
              <a:t>Endurance22 | Live Q&amp;A With Dan Snow In Antarctica - YouTube</a:t>
            </a:r>
            <a:endParaRPr lang="en-GB" dirty="0"/>
          </a:p>
        </p:txBody>
      </p:sp>
      <p:sp>
        <p:nvSpPr>
          <p:cNvPr id="15" name="TextBox 14">
            <a:extLst>
              <a:ext uri="{FF2B5EF4-FFF2-40B4-BE49-F238E27FC236}">
                <a16:creationId xmlns:a16="http://schemas.microsoft.com/office/drawing/2014/main" id="{31C959EA-9A0C-C99D-BA06-DAF9516AB101}"/>
              </a:ext>
            </a:extLst>
          </p:cNvPr>
          <p:cNvSpPr txBox="1"/>
          <p:nvPr/>
        </p:nvSpPr>
        <p:spPr>
          <a:xfrm>
            <a:off x="3309731" y="731073"/>
            <a:ext cx="5198870" cy="707886"/>
          </a:xfrm>
          <a:prstGeom prst="rect">
            <a:avLst/>
          </a:prstGeom>
          <a:noFill/>
        </p:spPr>
        <p:txBody>
          <a:bodyPr wrap="square" rtlCol="0">
            <a:spAutoFit/>
          </a:bodyPr>
          <a:lstStyle/>
          <a:p>
            <a:r>
              <a:rPr lang="en-GB" sz="4000" dirty="0">
                <a:solidFill>
                  <a:schemeClr val="bg1"/>
                </a:solidFill>
              </a:rPr>
              <a:t>Same and different?</a:t>
            </a:r>
          </a:p>
        </p:txBody>
      </p:sp>
    </p:spTree>
    <p:extLst>
      <p:ext uri="{BB962C8B-B14F-4D97-AF65-F5344CB8AC3E}">
        <p14:creationId xmlns:p14="http://schemas.microsoft.com/office/powerpoint/2010/main" val="393530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C0A1F-A6C4-5D7A-1DE6-75D9B275E629}"/>
              </a:ext>
            </a:extLst>
          </p:cNvPr>
          <p:cNvSpPr>
            <a:spLocks noGrp="1"/>
          </p:cNvSpPr>
          <p:nvPr>
            <p:ph type="sldNum" sz="quarter" idx="12"/>
          </p:nvPr>
        </p:nvSpPr>
        <p:spPr/>
        <p:txBody>
          <a:bodyPr/>
          <a:lstStyle/>
          <a:p>
            <a:fld id="{C3D577BE-B60F-4443-89BA-AC6850FF3B72}" type="slidenum">
              <a:rPr lang="en-GB" altLang="en-US" smtClean="0"/>
              <a:pPr/>
              <a:t>5</a:t>
            </a:fld>
            <a:endParaRPr lang="en-GB" altLang="en-US" dirty="0"/>
          </a:p>
        </p:txBody>
      </p:sp>
      <p:pic>
        <p:nvPicPr>
          <p:cNvPr id="6" name="Picture 5" descr="A picture containing text&#10;&#10;Description automatically generated">
            <a:extLst>
              <a:ext uri="{FF2B5EF4-FFF2-40B4-BE49-F238E27FC236}">
                <a16:creationId xmlns:a16="http://schemas.microsoft.com/office/drawing/2014/main" id="{07F35185-DAE9-5CA7-76DC-9ADA80E81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052610" y="940101"/>
            <a:ext cx="4108173" cy="5521144"/>
          </a:xfrm>
          <a:prstGeom prst="rect">
            <a:avLst/>
          </a:prstGeom>
        </p:spPr>
      </p:pic>
      <p:sp>
        <p:nvSpPr>
          <p:cNvPr id="7" name="Title 1">
            <a:extLst>
              <a:ext uri="{FF2B5EF4-FFF2-40B4-BE49-F238E27FC236}">
                <a16:creationId xmlns:a16="http://schemas.microsoft.com/office/drawing/2014/main" id="{DD24837F-C5CA-A610-4037-9C7D5D8E7262}"/>
              </a:ext>
            </a:extLst>
          </p:cNvPr>
          <p:cNvSpPr txBox="1">
            <a:spLocks/>
          </p:cNvSpPr>
          <p:nvPr/>
        </p:nvSpPr>
        <p:spPr>
          <a:xfrm>
            <a:off x="2032000" y="152400"/>
            <a:ext cx="7494104" cy="1368183"/>
          </a:xfrm>
          <a:prstGeom prst="rect">
            <a:avLst/>
          </a:prstGeom>
          <a:solidFill>
            <a:schemeClr val="accent1"/>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Then and Now: crew and ship</a:t>
            </a:r>
          </a:p>
        </p:txBody>
      </p:sp>
      <p:pic>
        <p:nvPicPr>
          <p:cNvPr id="2050" name="Picture 2" descr="undefined - The Endurance22 team gather on the helideck, shortly before S.A. Agulhas II safely returns to Cape Town. Photo by Esther Horvath">
            <a:extLst>
              <a:ext uri="{FF2B5EF4-FFF2-40B4-BE49-F238E27FC236}">
                <a16:creationId xmlns:a16="http://schemas.microsoft.com/office/drawing/2014/main" id="{3FA72797-8A5E-5A6B-498E-25D0B128A8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9740" y="1646584"/>
            <a:ext cx="6162260" cy="41081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1BFF46-C988-203B-BC01-AA28B9EBF063}"/>
              </a:ext>
            </a:extLst>
          </p:cNvPr>
          <p:cNvSpPr txBox="1"/>
          <p:nvPr/>
        </p:nvSpPr>
        <p:spPr>
          <a:xfrm>
            <a:off x="1252331" y="5808630"/>
            <a:ext cx="4273826" cy="369332"/>
          </a:xfrm>
          <a:prstGeom prst="rect">
            <a:avLst/>
          </a:prstGeom>
          <a:noFill/>
        </p:spPr>
        <p:txBody>
          <a:bodyPr wrap="square" rtlCol="0">
            <a:spAutoFit/>
          </a:bodyPr>
          <a:lstStyle/>
          <a:p>
            <a:r>
              <a:rPr lang="en-GB" dirty="0"/>
              <a:t>The Crew on board Endurance (Bow)</a:t>
            </a:r>
          </a:p>
        </p:txBody>
      </p:sp>
      <p:sp>
        <p:nvSpPr>
          <p:cNvPr id="9" name="TextBox 8">
            <a:extLst>
              <a:ext uri="{FF2B5EF4-FFF2-40B4-BE49-F238E27FC236}">
                <a16:creationId xmlns:a16="http://schemas.microsoft.com/office/drawing/2014/main" id="{7E6EF1AF-692C-5C82-5E4F-0FCAACE19481}"/>
              </a:ext>
            </a:extLst>
          </p:cNvPr>
          <p:cNvSpPr txBox="1"/>
          <p:nvPr/>
        </p:nvSpPr>
        <p:spPr>
          <a:xfrm>
            <a:off x="7389191" y="5838448"/>
            <a:ext cx="4273826" cy="369332"/>
          </a:xfrm>
          <a:prstGeom prst="rect">
            <a:avLst/>
          </a:prstGeom>
          <a:noFill/>
        </p:spPr>
        <p:txBody>
          <a:bodyPr wrap="square" rtlCol="0">
            <a:spAutoFit/>
          </a:bodyPr>
          <a:lstStyle/>
          <a:p>
            <a:r>
              <a:rPr lang="en-GB" dirty="0"/>
              <a:t>The Crew on board Agulhas II (Helipad)</a:t>
            </a:r>
          </a:p>
        </p:txBody>
      </p:sp>
      <p:sp>
        <p:nvSpPr>
          <p:cNvPr id="11" name="TextBox 10">
            <a:extLst>
              <a:ext uri="{FF2B5EF4-FFF2-40B4-BE49-F238E27FC236}">
                <a16:creationId xmlns:a16="http://schemas.microsoft.com/office/drawing/2014/main" id="{9D5E085E-8B26-0C0B-359D-CFC8FCB50108}"/>
              </a:ext>
            </a:extLst>
          </p:cNvPr>
          <p:cNvSpPr txBox="1"/>
          <p:nvPr/>
        </p:nvSpPr>
        <p:spPr>
          <a:xfrm>
            <a:off x="7272959" y="6248400"/>
            <a:ext cx="4273826" cy="369332"/>
          </a:xfrm>
          <a:prstGeom prst="rect">
            <a:avLst/>
          </a:prstGeom>
          <a:noFill/>
        </p:spPr>
        <p:txBody>
          <a:bodyPr wrap="square">
            <a:spAutoFit/>
          </a:bodyPr>
          <a:lstStyle/>
          <a:p>
            <a:r>
              <a:rPr lang="en-GB" dirty="0">
                <a:hlinkClick r:id="rId4"/>
              </a:rPr>
              <a:t>Endurance22 Gallery - Endurance22</a:t>
            </a:r>
            <a:endParaRPr lang="en-GB" dirty="0"/>
          </a:p>
        </p:txBody>
      </p:sp>
      <p:sp>
        <p:nvSpPr>
          <p:cNvPr id="4" name="TextBox 3">
            <a:extLst>
              <a:ext uri="{FF2B5EF4-FFF2-40B4-BE49-F238E27FC236}">
                <a16:creationId xmlns:a16="http://schemas.microsoft.com/office/drawing/2014/main" id="{10C0321F-1D27-C153-04FC-182BC619726E}"/>
              </a:ext>
            </a:extLst>
          </p:cNvPr>
          <p:cNvSpPr txBox="1"/>
          <p:nvPr/>
        </p:nvSpPr>
        <p:spPr>
          <a:xfrm>
            <a:off x="2730224" y="6177962"/>
            <a:ext cx="2448063" cy="307777"/>
          </a:xfrm>
          <a:prstGeom prst="rect">
            <a:avLst/>
          </a:prstGeom>
          <a:noFill/>
        </p:spPr>
        <p:txBody>
          <a:bodyPr wrap="square">
            <a:spAutoFit/>
          </a:bodyPr>
          <a:lstStyle/>
          <a:p>
            <a:r>
              <a:rPr lang="en-GB" sz="1400" dirty="0"/>
              <a:t>Photo Frank Hurley </a:t>
            </a:r>
          </a:p>
        </p:txBody>
      </p:sp>
    </p:spTree>
    <p:extLst>
      <p:ext uri="{BB962C8B-B14F-4D97-AF65-F5344CB8AC3E}">
        <p14:creationId xmlns:p14="http://schemas.microsoft.com/office/powerpoint/2010/main" val="127725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482334-60C2-7D68-6C57-D495D2104EB7}"/>
              </a:ext>
            </a:extLst>
          </p:cNvPr>
          <p:cNvSpPr>
            <a:spLocks noGrp="1"/>
          </p:cNvSpPr>
          <p:nvPr>
            <p:ph type="sldNum" sz="quarter" idx="12"/>
          </p:nvPr>
        </p:nvSpPr>
        <p:spPr/>
        <p:txBody>
          <a:bodyPr/>
          <a:lstStyle/>
          <a:p>
            <a:fld id="{C3D577BE-B60F-4443-89BA-AC6850FF3B72}" type="slidenum">
              <a:rPr lang="en-GB" altLang="en-US" smtClean="0"/>
              <a:pPr/>
              <a:t>6</a:t>
            </a:fld>
            <a:endParaRPr lang="en-GB" altLang="en-US"/>
          </a:p>
        </p:txBody>
      </p:sp>
      <p:graphicFrame>
        <p:nvGraphicFramePr>
          <p:cNvPr id="3" name="Table 11">
            <a:extLst>
              <a:ext uri="{FF2B5EF4-FFF2-40B4-BE49-F238E27FC236}">
                <a16:creationId xmlns:a16="http://schemas.microsoft.com/office/drawing/2014/main" id="{DFA5FDCC-0E9A-958F-8F88-9471DA8D8692}"/>
              </a:ext>
            </a:extLst>
          </p:cNvPr>
          <p:cNvGraphicFramePr>
            <a:graphicFrameLocks noGrp="1"/>
          </p:cNvGraphicFramePr>
          <p:nvPr>
            <p:extLst>
              <p:ext uri="{D42A27DB-BD31-4B8C-83A1-F6EECF244321}">
                <p14:modId xmlns:p14="http://schemas.microsoft.com/office/powerpoint/2010/main" val="1051072668"/>
              </p:ext>
            </p:extLst>
          </p:nvPr>
        </p:nvGraphicFramePr>
        <p:xfrm>
          <a:off x="119270" y="152400"/>
          <a:ext cx="12072730" cy="6422057"/>
        </p:xfrm>
        <a:graphic>
          <a:graphicData uri="http://schemas.openxmlformats.org/drawingml/2006/table">
            <a:tbl>
              <a:tblPr firstRow="1" bandRow="1">
                <a:tableStyleId>{5C22544A-7EE6-4342-B048-85BDC9FD1C3A}</a:tableStyleId>
              </a:tblPr>
              <a:tblGrid>
                <a:gridCol w="3081411">
                  <a:extLst>
                    <a:ext uri="{9D8B030D-6E8A-4147-A177-3AD203B41FA5}">
                      <a16:colId xmlns:a16="http://schemas.microsoft.com/office/drawing/2014/main" val="2096980651"/>
                    </a:ext>
                  </a:extLst>
                </a:gridCol>
                <a:gridCol w="4422178">
                  <a:extLst>
                    <a:ext uri="{9D8B030D-6E8A-4147-A177-3AD203B41FA5}">
                      <a16:colId xmlns:a16="http://schemas.microsoft.com/office/drawing/2014/main" val="2216693275"/>
                    </a:ext>
                  </a:extLst>
                </a:gridCol>
                <a:gridCol w="4569141">
                  <a:extLst>
                    <a:ext uri="{9D8B030D-6E8A-4147-A177-3AD203B41FA5}">
                      <a16:colId xmlns:a16="http://schemas.microsoft.com/office/drawing/2014/main" val="1667608346"/>
                    </a:ext>
                  </a:extLst>
                </a:gridCol>
              </a:tblGrid>
              <a:tr h="951681">
                <a:tc>
                  <a:txBody>
                    <a:bodyPr/>
                    <a:lstStyle/>
                    <a:p>
                      <a:endParaRPr lang="en-GB" sz="2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0" kern="1200" dirty="0">
                          <a:solidFill>
                            <a:srgbClr val="132B57"/>
                          </a:solidFill>
                          <a:effectLst/>
                          <a:latin typeface="+mn-lt"/>
                          <a:ea typeface="+mn-ea"/>
                          <a:cs typeface="+mn-cs"/>
                        </a:rPr>
                        <a:t>Endurance</a:t>
                      </a:r>
                    </a:p>
                    <a:p>
                      <a:pPr algn="ctr"/>
                      <a:endParaRPr lang="en-GB"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0" kern="1200" dirty="0">
                          <a:solidFill>
                            <a:srgbClr val="132B57"/>
                          </a:solidFill>
                          <a:effectLst/>
                          <a:latin typeface="+mn-lt"/>
                          <a:ea typeface="+mn-ea"/>
                          <a:cs typeface="+mn-cs"/>
                        </a:rPr>
                        <a:t>S.A. Agulhas II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i="0" kern="1200" dirty="0">
                        <a:solidFill>
                          <a:srgbClr val="132B57"/>
                        </a:solidFill>
                        <a:effectLst/>
                        <a:latin typeface="+mn-lt"/>
                        <a:ea typeface="+mn-ea"/>
                        <a:cs typeface="+mn-cs"/>
                      </a:endParaRPr>
                    </a:p>
                  </a:txBody>
                  <a:tcPr anchor="ctr"/>
                </a:tc>
                <a:extLst>
                  <a:ext uri="{0D108BD9-81ED-4DB2-BD59-A6C34878D82A}">
                    <a16:rowId xmlns:a16="http://schemas.microsoft.com/office/drawing/2014/main" val="3265307505"/>
                  </a:ext>
                </a:extLst>
              </a:tr>
              <a:tr h="539518">
                <a:tc>
                  <a:txBody>
                    <a:bodyPr/>
                    <a:lstStyle/>
                    <a:p>
                      <a:pPr algn="l" fontAlgn="base">
                        <a:buFontTx/>
                        <a:buNone/>
                      </a:pPr>
                      <a:r>
                        <a:rPr lang="en-GB" sz="2400" b="1" i="0" dirty="0">
                          <a:solidFill>
                            <a:srgbClr val="222222"/>
                          </a:solidFill>
                          <a:effectLst/>
                        </a:rPr>
                        <a:t>Built: </a:t>
                      </a:r>
                      <a:endParaRPr lang="en-GB" sz="2400" b="1" dirty="0">
                        <a:solidFill>
                          <a:srgbClr val="222222"/>
                        </a:solidFill>
                      </a:endParaRPr>
                    </a:p>
                  </a:txBody>
                  <a:tcPr/>
                </a:tc>
                <a:tc>
                  <a:txBody>
                    <a:bodyPr/>
                    <a:lstStyle/>
                    <a:p>
                      <a:pPr algn="l"/>
                      <a:r>
                        <a:rPr lang="en-GB" sz="2400" b="0" i="0" dirty="0">
                          <a:solidFill>
                            <a:srgbClr val="222222"/>
                          </a:solidFill>
                          <a:effectLst/>
                        </a:rPr>
                        <a:t>1912</a:t>
                      </a:r>
                      <a:endParaRPr lang="en-GB" sz="2400" dirty="0"/>
                    </a:p>
                  </a:txBody>
                  <a:tcPr/>
                </a:tc>
                <a:tc>
                  <a:txBody>
                    <a:bodyPr/>
                    <a:lstStyle/>
                    <a:p>
                      <a:pPr algn="l"/>
                      <a:r>
                        <a:rPr lang="en-GB" sz="2400" dirty="0"/>
                        <a:t>2012</a:t>
                      </a:r>
                    </a:p>
                  </a:txBody>
                  <a:tcPr/>
                </a:tc>
                <a:extLst>
                  <a:ext uri="{0D108BD9-81ED-4DB2-BD59-A6C34878D82A}">
                    <a16:rowId xmlns:a16="http://schemas.microsoft.com/office/drawing/2014/main" val="959312631"/>
                  </a:ext>
                </a:extLst>
              </a:tr>
              <a:tr h="539518">
                <a:tc>
                  <a:txBody>
                    <a:bodyPr/>
                    <a:lstStyle/>
                    <a:p>
                      <a:pPr algn="l" fontAlgn="base">
                        <a:buFontTx/>
                        <a:buNone/>
                      </a:pPr>
                      <a:r>
                        <a:rPr lang="en-GB" sz="2400" b="1" dirty="0">
                          <a:solidFill>
                            <a:srgbClr val="222222"/>
                          </a:solidFill>
                        </a:rPr>
                        <a:t>Cost </a:t>
                      </a:r>
                    </a:p>
                  </a:txBody>
                  <a:tcPr/>
                </a:tc>
                <a:tc>
                  <a:txBody>
                    <a:bodyPr/>
                    <a:lstStyle/>
                    <a:p>
                      <a:pPr algn="l"/>
                      <a:r>
                        <a:rPr lang="en-GB" sz="2400" dirty="0"/>
                        <a:t>Bought by Shackleton £11,600</a:t>
                      </a:r>
                    </a:p>
                  </a:txBody>
                  <a:tcPr/>
                </a:tc>
                <a:tc>
                  <a:txBody>
                    <a:bodyPr/>
                    <a:lstStyle/>
                    <a:p>
                      <a:pPr algn="l"/>
                      <a:r>
                        <a:rPr lang="en-GB" sz="2400" dirty="0"/>
                        <a:t>More than £100 million</a:t>
                      </a:r>
                    </a:p>
                  </a:txBody>
                  <a:tcPr/>
                </a:tc>
                <a:extLst>
                  <a:ext uri="{0D108BD9-81ED-4DB2-BD59-A6C34878D82A}">
                    <a16:rowId xmlns:a16="http://schemas.microsoft.com/office/drawing/2014/main" val="426636308"/>
                  </a:ext>
                </a:extLst>
              </a:tr>
              <a:tr h="517609">
                <a:tc>
                  <a:txBody>
                    <a:bodyPr/>
                    <a:lstStyle/>
                    <a:p>
                      <a:r>
                        <a:rPr lang="en-GB" sz="2400" b="1" dirty="0"/>
                        <a:t>Length: </a:t>
                      </a:r>
                    </a:p>
                  </a:txBody>
                  <a:tcPr/>
                </a:tc>
                <a:tc>
                  <a:txBody>
                    <a:bodyPr/>
                    <a:lstStyle/>
                    <a:p>
                      <a:pPr algn="l"/>
                      <a:r>
                        <a:rPr lang="en-GB" sz="2400" dirty="0"/>
                        <a:t>44m </a:t>
                      </a:r>
                    </a:p>
                  </a:txBody>
                  <a:tcPr/>
                </a:tc>
                <a:tc>
                  <a:txBody>
                    <a:bodyPr/>
                    <a:lstStyle/>
                    <a:p>
                      <a:pPr algn="l"/>
                      <a:r>
                        <a:rPr lang="en-GB" sz="2400" dirty="0"/>
                        <a:t>134m</a:t>
                      </a:r>
                    </a:p>
                  </a:txBody>
                  <a:tcPr/>
                </a:tc>
                <a:extLst>
                  <a:ext uri="{0D108BD9-81ED-4DB2-BD59-A6C34878D82A}">
                    <a16:rowId xmlns:a16="http://schemas.microsoft.com/office/drawing/2014/main" val="912060509"/>
                  </a:ext>
                </a:extLst>
              </a:tr>
              <a:tr h="828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Speed: </a:t>
                      </a:r>
                    </a:p>
                    <a:p>
                      <a:endParaRPr lang="en-GB" sz="2400" b="1" dirty="0"/>
                    </a:p>
                  </a:txBody>
                  <a:tcPr/>
                </a:tc>
                <a:tc>
                  <a:txBody>
                    <a:bodyPr/>
                    <a:lstStyle/>
                    <a:p>
                      <a:pPr algn="l"/>
                      <a:r>
                        <a:rPr lang="pt-BR" sz="2400" b="0" i="0" dirty="0">
                          <a:solidFill>
                            <a:srgbClr val="222222"/>
                          </a:solidFill>
                          <a:effectLst/>
                        </a:rPr>
                        <a:t>10.2Kts (11.7 mph)</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222222"/>
                          </a:solidFill>
                          <a:effectLst/>
                        </a:rPr>
                        <a:t>16Kts (18mph)</a:t>
                      </a:r>
                    </a:p>
                    <a:p>
                      <a:pPr algn="l"/>
                      <a:endParaRPr lang="en-GB" sz="2400" dirty="0"/>
                    </a:p>
                  </a:txBody>
                  <a:tcPr/>
                </a:tc>
                <a:extLst>
                  <a:ext uri="{0D108BD9-81ED-4DB2-BD59-A6C34878D82A}">
                    <a16:rowId xmlns:a16="http://schemas.microsoft.com/office/drawing/2014/main" val="461182025"/>
                  </a:ext>
                </a:extLst>
              </a:tr>
              <a:tr h="793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Expedition Team: </a:t>
                      </a:r>
                    </a:p>
                    <a:p>
                      <a:endParaRPr lang="en-GB" sz="2400" b="1" dirty="0"/>
                    </a:p>
                  </a:txBody>
                  <a:tcPr/>
                </a:tc>
                <a:tc>
                  <a:txBody>
                    <a:bodyPr/>
                    <a:lstStyle/>
                    <a:p>
                      <a:pPr algn="l"/>
                      <a:r>
                        <a:rPr lang="en-GB" sz="2400" b="0" i="0" dirty="0">
                          <a:solidFill>
                            <a:srgbClr val="222222"/>
                          </a:solidFill>
                          <a:effectLst/>
                        </a:rPr>
                        <a:t>56</a:t>
                      </a:r>
                      <a:endParaRPr lang="en-GB" sz="2400" dirty="0"/>
                    </a:p>
                  </a:txBody>
                  <a:tcPr/>
                </a:tc>
                <a:tc>
                  <a:txBody>
                    <a:bodyPr/>
                    <a:lstStyle/>
                    <a:p>
                      <a:pPr algn="l"/>
                      <a:r>
                        <a:rPr lang="en-GB" sz="2400" dirty="0"/>
                        <a:t> 65</a:t>
                      </a:r>
                    </a:p>
                    <a:p>
                      <a:pPr algn="l"/>
                      <a:endParaRPr lang="en-GB" sz="2400" dirty="0"/>
                    </a:p>
                  </a:txBody>
                  <a:tcPr/>
                </a:tc>
                <a:extLst>
                  <a:ext uri="{0D108BD9-81ED-4DB2-BD59-A6C34878D82A}">
                    <a16:rowId xmlns:a16="http://schemas.microsoft.com/office/drawing/2014/main" val="2071243583"/>
                  </a:ext>
                </a:extLst>
              </a:tr>
              <a:tr h="984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Crew: </a:t>
                      </a:r>
                      <a:endParaRPr lang="en-GB"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222222"/>
                          </a:solidFill>
                          <a:effectLst/>
                        </a:rPr>
                        <a:t>28 (Endurance)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222222"/>
                          </a:solidFill>
                          <a:effectLst/>
                        </a:rPr>
                        <a:t>28 (Aurora)</a:t>
                      </a:r>
                      <a:endParaRPr lang="en-GB" sz="2400" dirty="0"/>
                    </a:p>
                    <a:p>
                      <a:pPr algn="l"/>
                      <a:endParaRPr lang="en-GB" sz="2400" dirty="0"/>
                    </a:p>
                  </a:txBody>
                  <a:tcPr/>
                </a:tc>
                <a:tc>
                  <a:txBody>
                    <a:bodyPr/>
                    <a:lstStyle/>
                    <a:p>
                      <a:pPr algn="l"/>
                      <a:r>
                        <a:rPr lang="en-GB" sz="2400" dirty="0"/>
                        <a:t>45</a:t>
                      </a:r>
                    </a:p>
                    <a:p>
                      <a:pPr algn="l"/>
                      <a:endParaRPr lang="en-GB" sz="2400" dirty="0"/>
                    </a:p>
                  </a:txBody>
                  <a:tcPr/>
                </a:tc>
                <a:extLst>
                  <a:ext uri="{0D108BD9-81ED-4DB2-BD59-A6C34878D82A}">
                    <a16:rowId xmlns:a16="http://schemas.microsoft.com/office/drawing/2014/main" val="1409266691"/>
                  </a:ext>
                </a:extLst>
              </a:tr>
              <a:tr h="1033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Powered</a:t>
                      </a:r>
                    </a:p>
                  </a:txBody>
                  <a:tcPr/>
                </a:tc>
                <a:tc>
                  <a:txBody>
                    <a:bodyPr/>
                    <a:lstStyle/>
                    <a:p>
                      <a:pPr algn="l"/>
                      <a:r>
                        <a:rPr lang="en-GB" sz="2400" dirty="0"/>
                        <a:t>Engines using coal, sails using wind</a:t>
                      </a:r>
                    </a:p>
                  </a:txBody>
                  <a:tcPr/>
                </a:tc>
                <a:tc>
                  <a:txBody>
                    <a:bodyPr/>
                    <a:lstStyle/>
                    <a:p>
                      <a:pPr algn="l"/>
                      <a:r>
                        <a:rPr lang="en-GB" sz="2400" dirty="0"/>
                        <a:t>Engines using diesel - electric</a:t>
                      </a:r>
                    </a:p>
                  </a:txBody>
                  <a:tcPr/>
                </a:tc>
                <a:extLst>
                  <a:ext uri="{0D108BD9-81ED-4DB2-BD59-A6C34878D82A}">
                    <a16:rowId xmlns:a16="http://schemas.microsoft.com/office/drawing/2014/main" val="3684765893"/>
                  </a:ext>
                </a:extLst>
              </a:tr>
            </a:tbl>
          </a:graphicData>
        </a:graphic>
      </p:graphicFrame>
    </p:spTree>
    <p:extLst>
      <p:ext uri="{BB962C8B-B14F-4D97-AF65-F5344CB8AC3E}">
        <p14:creationId xmlns:p14="http://schemas.microsoft.com/office/powerpoint/2010/main" val="249905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482334-60C2-7D68-6C57-D495D2104EB7}"/>
              </a:ext>
            </a:extLst>
          </p:cNvPr>
          <p:cNvSpPr>
            <a:spLocks noGrp="1"/>
          </p:cNvSpPr>
          <p:nvPr>
            <p:ph type="sldNum" sz="quarter" idx="12"/>
          </p:nvPr>
        </p:nvSpPr>
        <p:spPr>
          <a:xfrm>
            <a:off x="968514" y="6400800"/>
            <a:ext cx="1727200" cy="457200"/>
          </a:xfrm>
        </p:spPr>
        <p:txBody>
          <a:bodyPr/>
          <a:lstStyle/>
          <a:p>
            <a:fld id="{C3D577BE-B60F-4443-89BA-AC6850FF3B72}" type="slidenum">
              <a:rPr lang="en-GB" altLang="en-US" smtClean="0"/>
              <a:pPr/>
              <a:t>7</a:t>
            </a:fld>
            <a:endParaRPr lang="en-GB" altLang="en-US"/>
          </a:p>
        </p:txBody>
      </p:sp>
      <p:graphicFrame>
        <p:nvGraphicFramePr>
          <p:cNvPr id="3" name="Table 11">
            <a:extLst>
              <a:ext uri="{FF2B5EF4-FFF2-40B4-BE49-F238E27FC236}">
                <a16:creationId xmlns:a16="http://schemas.microsoft.com/office/drawing/2014/main" id="{DFA5FDCC-0E9A-958F-8F88-9471DA8D8692}"/>
              </a:ext>
            </a:extLst>
          </p:cNvPr>
          <p:cNvGraphicFramePr>
            <a:graphicFrameLocks noGrp="1"/>
          </p:cNvGraphicFramePr>
          <p:nvPr>
            <p:extLst>
              <p:ext uri="{D42A27DB-BD31-4B8C-83A1-F6EECF244321}">
                <p14:modId xmlns:p14="http://schemas.microsoft.com/office/powerpoint/2010/main" val="2929686685"/>
              </p:ext>
            </p:extLst>
          </p:nvPr>
        </p:nvGraphicFramePr>
        <p:xfrm>
          <a:off x="151851" y="127911"/>
          <a:ext cx="3081411" cy="6138634"/>
        </p:xfrm>
        <a:graphic>
          <a:graphicData uri="http://schemas.openxmlformats.org/drawingml/2006/table">
            <a:tbl>
              <a:tblPr firstRow="1" bandRow="1">
                <a:tableStyleId>{5C22544A-7EE6-4342-B048-85BDC9FD1C3A}</a:tableStyleId>
              </a:tblPr>
              <a:tblGrid>
                <a:gridCol w="3081411">
                  <a:extLst>
                    <a:ext uri="{9D8B030D-6E8A-4147-A177-3AD203B41FA5}">
                      <a16:colId xmlns:a16="http://schemas.microsoft.com/office/drawing/2014/main" val="2096980651"/>
                    </a:ext>
                  </a:extLst>
                </a:gridCol>
              </a:tblGrid>
              <a:tr h="539518">
                <a:tc>
                  <a:txBody>
                    <a:bodyPr/>
                    <a:lstStyle/>
                    <a:p>
                      <a:pPr algn="ctr" fontAlgn="base">
                        <a:buFontTx/>
                        <a:buNone/>
                      </a:pPr>
                      <a:r>
                        <a:rPr lang="en-GB" sz="2400" b="1" i="0" dirty="0">
                          <a:solidFill>
                            <a:srgbClr val="222222"/>
                          </a:solidFill>
                          <a:effectLst/>
                        </a:rPr>
                        <a:t>Built</a:t>
                      </a:r>
                    </a:p>
                    <a:p>
                      <a:pPr algn="ctr" fontAlgn="base">
                        <a:buFontTx/>
                        <a:buNone/>
                      </a:pPr>
                      <a:endParaRPr lang="en-GB" sz="2400" b="1" dirty="0">
                        <a:solidFill>
                          <a:srgbClr val="222222"/>
                        </a:solidFill>
                      </a:endParaRPr>
                    </a:p>
                  </a:txBody>
                  <a:tcPr anchor="ctr">
                    <a:solidFill>
                      <a:schemeClr val="accent5"/>
                    </a:solidFill>
                  </a:tcPr>
                </a:tc>
                <a:extLst>
                  <a:ext uri="{0D108BD9-81ED-4DB2-BD59-A6C34878D82A}">
                    <a16:rowId xmlns:a16="http://schemas.microsoft.com/office/drawing/2014/main" val="959312631"/>
                  </a:ext>
                </a:extLst>
              </a:tr>
              <a:tr h="609755">
                <a:tc>
                  <a:txBody>
                    <a:bodyPr/>
                    <a:lstStyle/>
                    <a:p>
                      <a:pPr algn="ctr" fontAlgn="base">
                        <a:buFontTx/>
                        <a:buNone/>
                      </a:pPr>
                      <a:r>
                        <a:rPr lang="en-GB" sz="2400" b="1" dirty="0">
                          <a:solidFill>
                            <a:srgbClr val="222222"/>
                          </a:solidFill>
                        </a:rPr>
                        <a:t>Cost </a:t>
                      </a:r>
                    </a:p>
                    <a:p>
                      <a:pPr algn="ctr" fontAlgn="base">
                        <a:buFontTx/>
                        <a:buNone/>
                      </a:pPr>
                      <a:endParaRPr lang="en-GB" sz="2400" b="1" dirty="0">
                        <a:solidFill>
                          <a:srgbClr val="222222"/>
                        </a:solidFill>
                      </a:endParaRPr>
                    </a:p>
                  </a:txBody>
                  <a:tcPr anchor="ctr">
                    <a:solidFill>
                      <a:schemeClr val="accent5"/>
                    </a:solidFill>
                  </a:tcPr>
                </a:tc>
                <a:extLst>
                  <a:ext uri="{0D108BD9-81ED-4DB2-BD59-A6C34878D82A}">
                    <a16:rowId xmlns:a16="http://schemas.microsoft.com/office/drawing/2014/main" val="426636308"/>
                  </a:ext>
                </a:extLst>
              </a:tr>
              <a:tr h="517609">
                <a:tc>
                  <a:txBody>
                    <a:bodyPr/>
                    <a:lstStyle/>
                    <a:p>
                      <a:pPr algn="ctr"/>
                      <a:r>
                        <a:rPr lang="en-GB" sz="2400" b="1" dirty="0"/>
                        <a:t>Length</a:t>
                      </a:r>
                    </a:p>
                    <a:p>
                      <a:pPr algn="ctr"/>
                      <a:endParaRPr lang="en-GB" sz="2400" b="1" dirty="0"/>
                    </a:p>
                  </a:txBody>
                  <a:tcPr anchor="ctr">
                    <a:solidFill>
                      <a:schemeClr val="accent5"/>
                    </a:solidFill>
                  </a:tcPr>
                </a:tc>
                <a:extLst>
                  <a:ext uri="{0D108BD9-81ED-4DB2-BD59-A6C34878D82A}">
                    <a16:rowId xmlns:a16="http://schemas.microsoft.com/office/drawing/2014/main" val="912060509"/>
                  </a:ext>
                </a:extLst>
              </a:tr>
              <a:tr h="828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Speed</a:t>
                      </a:r>
                    </a:p>
                    <a:p>
                      <a:pPr algn="ctr"/>
                      <a:endParaRPr lang="en-GB" sz="2400" b="1" dirty="0"/>
                    </a:p>
                  </a:txBody>
                  <a:tcPr anchor="ctr">
                    <a:solidFill>
                      <a:schemeClr val="accent5"/>
                    </a:solidFill>
                  </a:tcPr>
                </a:tc>
                <a:extLst>
                  <a:ext uri="{0D108BD9-81ED-4DB2-BD59-A6C34878D82A}">
                    <a16:rowId xmlns:a16="http://schemas.microsoft.com/office/drawing/2014/main" val="461182025"/>
                  </a:ext>
                </a:extLst>
              </a:tr>
              <a:tr h="793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Expedition Team: </a:t>
                      </a:r>
                    </a:p>
                    <a:p>
                      <a:pPr algn="ctr"/>
                      <a:endParaRPr lang="en-GB" sz="2400" b="1" dirty="0"/>
                    </a:p>
                  </a:txBody>
                  <a:tcPr anchor="ctr">
                    <a:solidFill>
                      <a:schemeClr val="accent5"/>
                    </a:solidFill>
                  </a:tcPr>
                </a:tc>
                <a:extLst>
                  <a:ext uri="{0D108BD9-81ED-4DB2-BD59-A6C34878D82A}">
                    <a16:rowId xmlns:a16="http://schemas.microsoft.com/office/drawing/2014/main" val="2071243583"/>
                  </a:ext>
                </a:extLst>
              </a:tr>
              <a:tr h="984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rPr>
                        <a:t>Crew: </a:t>
                      </a:r>
                      <a:endParaRPr lang="en-GB" sz="2400" b="1" dirty="0"/>
                    </a:p>
                  </a:txBody>
                  <a:tcPr anchor="ctr">
                    <a:solidFill>
                      <a:schemeClr val="accent5"/>
                    </a:solidFill>
                  </a:tcPr>
                </a:tc>
                <a:extLst>
                  <a:ext uri="{0D108BD9-81ED-4DB2-BD59-A6C34878D82A}">
                    <a16:rowId xmlns:a16="http://schemas.microsoft.com/office/drawing/2014/main" val="1409266691"/>
                  </a:ext>
                </a:extLst>
              </a:tr>
              <a:tr h="10331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Powered</a:t>
                      </a:r>
                    </a:p>
                  </a:txBody>
                  <a:tcPr anchor="ctr">
                    <a:solidFill>
                      <a:schemeClr val="accent5"/>
                    </a:solidFill>
                  </a:tcPr>
                </a:tc>
                <a:extLst>
                  <a:ext uri="{0D108BD9-81ED-4DB2-BD59-A6C34878D82A}">
                    <a16:rowId xmlns:a16="http://schemas.microsoft.com/office/drawing/2014/main" val="3684765893"/>
                  </a:ext>
                </a:extLst>
              </a:tr>
            </a:tbl>
          </a:graphicData>
        </a:graphic>
      </p:graphicFrame>
      <p:sp>
        <p:nvSpPr>
          <p:cNvPr id="7" name="TextBox 6">
            <a:extLst>
              <a:ext uri="{FF2B5EF4-FFF2-40B4-BE49-F238E27FC236}">
                <a16:creationId xmlns:a16="http://schemas.microsoft.com/office/drawing/2014/main" id="{ABF390C6-171A-C0B5-9F3D-02F7725FBDD8}"/>
              </a:ext>
            </a:extLst>
          </p:cNvPr>
          <p:cNvSpPr txBox="1"/>
          <p:nvPr/>
        </p:nvSpPr>
        <p:spPr>
          <a:xfrm>
            <a:off x="7008789" y="335508"/>
            <a:ext cx="1026215" cy="461665"/>
          </a:xfrm>
          <a:prstGeom prst="rect">
            <a:avLst/>
          </a:prstGeom>
          <a:noFill/>
        </p:spPr>
        <p:txBody>
          <a:bodyPr wrap="square">
            <a:spAutoFit/>
          </a:bodyPr>
          <a:lstStyle/>
          <a:p>
            <a:pPr algn="l"/>
            <a:r>
              <a:rPr lang="en-GB" sz="2400" b="1" i="0" dirty="0">
                <a:solidFill>
                  <a:schemeClr val="tx1"/>
                </a:solidFill>
                <a:effectLst/>
              </a:rPr>
              <a:t>1912</a:t>
            </a:r>
            <a:endParaRPr lang="en-GB" sz="2400" b="1" dirty="0">
              <a:solidFill>
                <a:schemeClr val="tx1"/>
              </a:solidFill>
            </a:endParaRPr>
          </a:p>
        </p:txBody>
      </p:sp>
      <p:sp>
        <p:nvSpPr>
          <p:cNvPr id="9" name="TextBox 8">
            <a:extLst>
              <a:ext uri="{FF2B5EF4-FFF2-40B4-BE49-F238E27FC236}">
                <a16:creationId xmlns:a16="http://schemas.microsoft.com/office/drawing/2014/main" id="{35B0F7B4-F55F-9B59-17C4-8A67B30C36AE}"/>
              </a:ext>
            </a:extLst>
          </p:cNvPr>
          <p:cNvSpPr txBox="1"/>
          <p:nvPr/>
        </p:nvSpPr>
        <p:spPr>
          <a:xfrm>
            <a:off x="3565663" y="1398012"/>
            <a:ext cx="1541026" cy="461665"/>
          </a:xfrm>
          <a:prstGeom prst="rect">
            <a:avLst/>
          </a:prstGeom>
          <a:noFill/>
        </p:spPr>
        <p:txBody>
          <a:bodyPr wrap="square">
            <a:spAutoFit/>
          </a:bodyPr>
          <a:lstStyle/>
          <a:p>
            <a:r>
              <a:rPr lang="en-GB" sz="2400" b="1" dirty="0"/>
              <a:t>£11,600</a:t>
            </a:r>
          </a:p>
        </p:txBody>
      </p:sp>
      <p:sp>
        <p:nvSpPr>
          <p:cNvPr id="11" name="TextBox 10">
            <a:extLst>
              <a:ext uri="{FF2B5EF4-FFF2-40B4-BE49-F238E27FC236}">
                <a16:creationId xmlns:a16="http://schemas.microsoft.com/office/drawing/2014/main" id="{9F402ED9-B4B3-814E-8F5D-7E43B53695D5}"/>
              </a:ext>
            </a:extLst>
          </p:cNvPr>
          <p:cNvSpPr txBox="1"/>
          <p:nvPr/>
        </p:nvSpPr>
        <p:spPr>
          <a:xfrm>
            <a:off x="5305011" y="478833"/>
            <a:ext cx="1026215" cy="461665"/>
          </a:xfrm>
          <a:prstGeom prst="rect">
            <a:avLst/>
          </a:prstGeom>
          <a:noFill/>
        </p:spPr>
        <p:txBody>
          <a:bodyPr wrap="square">
            <a:spAutoFit/>
          </a:bodyPr>
          <a:lstStyle/>
          <a:p>
            <a:pPr algn="l"/>
            <a:r>
              <a:rPr lang="en-GB" sz="2400" b="1" dirty="0">
                <a:solidFill>
                  <a:schemeClr val="tx1"/>
                </a:solidFill>
              </a:rPr>
              <a:t>2012</a:t>
            </a:r>
          </a:p>
        </p:txBody>
      </p:sp>
      <p:sp>
        <p:nvSpPr>
          <p:cNvPr id="13" name="TextBox 12">
            <a:extLst>
              <a:ext uri="{FF2B5EF4-FFF2-40B4-BE49-F238E27FC236}">
                <a16:creationId xmlns:a16="http://schemas.microsoft.com/office/drawing/2014/main" id="{D9494FCF-249E-134E-1934-E52E35E61E5D}"/>
              </a:ext>
            </a:extLst>
          </p:cNvPr>
          <p:cNvSpPr txBox="1"/>
          <p:nvPr/>
        </p:nvSpPr>
        <p:spPr>
          <a:xfrm>
            <a:off x="8572635" y="2143954"/>
            <a:ext cx="897789" cy="461665"/>
          </a:xfrm>
          <a:prstGeom prst="rect">
            <a:avLst/>
          </a:prstGeom>
          <a:noFill/>
        </p:spPr>
        <p:txBody>
          <a:bodyPr wrap="square">
            <a:spAutoFit/>
          </a:bodyPr>
          <a:lstStyle/>
          <a:p>
            <a:pPr algn="l"/>
            <a:r>
              <a:rPr lang="en-GB" sz="2400" b="1" dirty="0"/>
              <a:t>44m </a:t>
            </a:r>
          </a:p>
        </p:txBody>
      </p:sp>
      <p:sp>
        <p:nvSpPr>
          <p:cNvPr id="15" name="TextBox 14">
            <a:extLst>
              <a:ext uri="{FF2B5EF4-FFF2-40B4-BE49-F238E27FC236}">
                <a16:creationId xmlns:a16="http://schemas.microsoft.com/office/drawing/2014/main" id="{B6092C5F-59EE-47CD-B6C1-CEDB1DC8DAEA}"/>
              </a:ext>
            </a:extLst>
          </p:cNvPr>
          <p:cNvSpPr txBox="1"/>
          <p:nvPr/>
        </p:nvSpPr>
        <p:spPr>
          <a:xfrm>
            <a:off x="3684818" y="2227173"/>
            <a:ext cx="3558209" cy="461665"/>
          </a:xfrm>
          <a:prstGeom prst="rect">
            <a:avLst/>
          </a:prstGeom>
          <a:noFill/>
        </p:spPr>
        <p:txBody>
          <a:bodyPr wrap="square">
            <a:spAutoFit/>
          </a:bodyPr>
          <a:lstStyle/>
          <a:p>
            <a:pPr algn="l"/>
            <a:r>
              <a:rPr lang="en-GB" sz="2400" b="1" dirty="0"/>
              <a:t>More than £100 million</a:t>
            </a:r>
          </a:p>
        </p:txBody>
      </p:sp>
      <p:sp>
        <p:nvSpPr>
          <p:cNvPr id="17" name="TextBox 16">
            <a:extLst>
              <a:ext uri="{FF2B5EF4-FFF2-40B4-BE49-F238E27FC236}">
                <a16:creationId xmlns:a16="http://schemas.microsoft.com/office/drawing/2014/main" id="{C52F9110-CD64-9786-22F1-BC78869E37D1}"/>
              </a:ext>
            </a:extLst>
          </p:cNvPr>
          <p:cNvSpPr txBox="1"/>
          <p:nvPr/>
        </p:nvSpPr>
        <p:spPr>
          <a:xfrm>
            <a:off x="6810374" y="1235148"/>
            <a:ext cx="2449259" cy="461665"/>
          </a:xfrm>
          <a:prstGeom prst="rect">
            <a:avLst/>
          </a:prstGeom>
          <a:noFill/>
        </p:spPr>
        <p:txBody>
          <a:bodyPr wrap="square">
            <a:spAutoFit/>
          </a:bodyPr>
          <a:lstStyle>
            <a:defPPr>
              <a:defRPr lang="en-US"/>
            </a:defPPr>
            <a:lvl1pPr>
              <a:defRPr sz="2400" b="1"/>
            </a:lvl1pPr>
          </a:lstStyle>
          <a:p>
            <a:r>
              <a:rPr lang="en-GB" dirty="0"/>
              <a:t>16Kts (18mph)</a:t>
            </a:r>
          </a:p>
        </p:txBody>
      </p:sp>
      <p:sp>
        <p:nvSpPr>
          <p:cNvPr id="19" name="TextBox 18">
            <a:extLst>
              <a:ext uri="{FF2B5EF4-FFF2-40B4-BE49-F238E27FC236}">
                <a16:creationId xmlns:a16="http://schemas.microsoft.com/office/drawing/2014/main" id="{00E84BA8-A0A0-5D87-346E-57E007CBBC71}"/>
              </a:ext>
            </a:extLst>
          </p:cNvPr>
          <p:cNvSpPr txBox="1"/>
          <p:nvPr/>
        </p:nvSpPr>
        <p:spPr>
          <a:xfrm>
            <a:off x="9083078" y="5804880"/>
            <a:ext cx="1038639" cy="461665"/>
          </a:xfrm>
          <a:prstGeom prst="rect">
            <a:avLst/>
          </a:prstGeom>
          <a:noFill/>
        </p:spPr>
        <p:txBody>
          <a:bodyPr wrap="square">
            <a:spAutoFit/>
          </a:bodyPr>
          <a:lstStyle>
            <a:defPPr>
              <a:defRPr lang="en-US"/>
            </a:defPPr>
            <a:lvl1pPr>
              <a:defRPr sz="2400" b="1"/>
            </a:lvl1pPr>
          </a:lstStyle>
          <a:p>
            <a:r>
              <a:rPr lang="en-GB" dirty="0"/>
              <a:t>134m</a:t>
            </a:r>
          </a:p>
        </p:txBody>
      </p:sp>
      <p:sp>
        <p:nvSpPr>
          <p:cNvPr id="21" name="TextBox 20">
            <a:extLst>
              <a:ext uri="{FF2B5EF4-FFF2-40B4-BE49-F238E27FC236}">
                <a16:creationId xmlns:a16="http://schemas.microsoft.com/office/drawing/2014/main" id="{D6D0656D-CAD4-D37D-EF01-0FBAEB2DC3FC}"/>
              </a:ext>
            </a:extLst>
          </p:cNvPr>
          <p:cNvSpPr txBox="1"/>
          <p:nvPr/>
        </p:nvSpPr>
        <p:spPr>
          <a:xfrm>
            <a:off x="4594135" y="5207502"/>
            <a:ext cx="1128092" cy="461665"/>
          </a:xfrm>
          <a:prstGeom prst="rect">
            <a:avLst/>
          </a:prstGeom>
          <a:noFill/>
        </p:spPr>
        <p:txBody>
          <a:bodyPr wrap="square">
            <a:spAutoFit/>
          </a:bodyPr>
          <a:lstStyle>
            <a:defPPr>
              <a:defRPr lang="en-US"/>
            </a:defPPr>
            <a:lvl1pPr>
              <a:defRPr sz="2400" b="1"/>
            </a:lvl1pPr>
          </a:lstStyle>
          <a:p>
            <a:r>
              <a:rPr lang="en-GB" dirty="0"/>
              <a:t> 65</a:t>
            </a:r>
          </a:p>
        </p:txBody>
      </p:sp>
      <p:sp>
        <p:nvSpPr>
          <p:cNvPr id="23" name="TextBox 22">
            <a:extLst>
              <a:ext uri="{FF2B5EF4-FFF2-40B4-BE49-F238E27FC236}">
                <a16:creationId xmlns:a16="http://schemas.microsoft.com/office/drawing/2014/main" id="{04F608F9-32CF-AE07-7638-27BA112B1DE7}"/>
              </a:ext>
            </a:extLst>
          </p:cNvPr>
          <p:cNvSpPr txBox="1"/>
          <p:nvPr/>
        </p:nvSpPr>
        <p:spPr>
          <a:xfrm>
            <a:off x="5305011" y="3358906"/>
            <a:ext cx="766330" cy="461665"/>
          </a:xfrm>
          <a:prstGeom prst="rect">
            <a:avLst/>
          </a:prstGeom>
          <a:noFill/>
        </p:spPr>
        <p:txBody>
          <a:bodyPr wrap="square">
            <a:spAutoFit/>
          </a:bodyPr>
          <a:lstStyle/>
          <a:p>
            <a:pPr algn="l"/>
            <a:r>
              <a:rPr lang="en-GB" sz="2400" b="1" dirty="0"/>
              <a:t>45</a:t>
            </a:r>
          </a:p>
        </p:txBody>
      </p:sp>
      <p:sp>
        <p:nvSpPr>
          <p:cNvPr id="25" name="TextBox 24">
            <a:extLst>
              <a:ext uri="{FF2B5EF4-FFF2-40B4-BE49-F238E27FC236}">
                <a16:creationId xmlns:a16="http://schemas.microsoft.com/office/drawing/2014/main" id="{231898AF-FA17-135A-8A1C-367A22FB41E5}"/>
              </a:ext>
            </a:extLst>
          </p:cNvPr>
          <p:cNvSpPr txBox="1"/>
          <p:nvPr/>
        </p:nvSpPr>
        <p:spPr>
          <a:xfrm>
            <a:off x="7085313" y="3292184"/>
            <a:ext cx="5034170" cy="461665"/>
          </a:xfrm>
          <a:prstGeom prst="rect">
            <a:avLst/>
          </a:prstGeom>
          <a:noFill/>
        </p:spPr>
        <p:txBody>
          <a:bodyPr wrap="square">
            <a:spAutoFit/>
          </a:bodyPr>
          <a:lstStyle/>
          <a:p>
            <a:pPr algn="l"/>
            <a:r>
              <a:rPr lang="en-GB" sz="2400" b="1" dirty="0"/>
              <a:t>Engines using diesel - electric</a:t>
            </a:r>
          </a:p>
        </p:txBody>
      </p:sp>
      <p:sp>
        <p:nvSpPr>
          <p:cNvPr id="27" name="TextBox 26">
            <a:extLst>
              <a:ext uri="{FF2B5EF4-FFF2-40B4-BE49-F238E27FC236}">
                <a16:creationId xmlns:a16="http://schemas.microsoft.com/office/drawing/2014/main" id="{44F80481-EA62-A823-2E8B-612114232FDF}"/>
              </a:ext>
            </a:extLst>
          </p:cNvPr>
          <p:cNvSpPr txBox="1"/>
          <p:nvPr/>
        </p:nvSpPr>
        <p:spPr>
          <a:xfrm>
            <a:off x="4626551" y="6078532"/>
            <a:ext cx="6097656" cy="461665"/>
          </a:xfrm>
          <a:prstGeom prst="rect">
            <a:avLst/>
          </a:prstGeom>
          <a:noFill/>
        </p:spPr>
        <p:txBody>
          <a:bodyPr wrap="square">
            <a:spAutoFit/>
          </a:bodyPr>
          <a:lstStyle/>
          <a:p>
            <a:pPr algn="l"/>
            <a:r>
              <a:rPr lang="pt-BR" sz="2400" b="1" i="0" dirty="0">
                <a:solidFill>
                  <a:srgbClr val="222222"/>
                </a:solidFill>
                <a:effectLst/>
              </a:rPr>
              <a:t>10.2 Kts (11.7 mph)</a:t>
            </a:r>
            <a:endParaRPr lang="en-GB" sz="2400" b="1" dirty="0"/>
          </a:p>
        </p:txBody>
      </p:sp>
      <p:sp>
        <p:nvSpPr>
          <p:cNvPr id="31" name="TextBox 30">
            <a:extLst>
              <a:ext uri="{FF2B5EF4-FFF2-40B4-BE49-F238E27FC236}">
                <a16:creationId xmlns:a16="http://schemas.microsoft.com/office/drawing/2014/main" id="{1B276D19-3170-9903-5856-049C44388E51}"/>
              </a:ext>
            </a:extLst>
          </p:cNvPr>
          <p:cNvSpPr txBox="1"/>
          <p:nvPr/>
        </p:nvSpPr>
        <p:spPr>
          <a:xfrm>
            <a:off x="7825822" y="5654902"/>
            <a:ext cx="837372" cy="461665"/>
          </a:xfrm>
          <a:prstGeom prst="rect">
            <a:avLst/>
          </a:prstGeom>
          <a:noFill/>
        </p:spPr>
        <p:txBody>
          <a:bodyPr wrap="square">
            <a:spAutoFit/>
          </a:bodyPr>
          <a:lstStyle/>
          <a:p>
            <a:pPr algn="l"/>
            <a:r>
              <a:rPr lang="en-GB" sz="2400" b="1" i="0" dirty="0">
                <a:solidFill>
                  <a:srgbClr val="222222"/>
                </a:solidFill>
                <a:effectLst/>
              </a:rPr>
              <a:t>56</a:t>
            </a:r>
            <a:endParaRPr lang="en-GB" sz="2400" b="1" dirty="0"/>
          </a:p>
        </p:txBody>
      </p:sp>
      <p:sp>
        <p:nvSpPr>
          <p:cNvPr id="33" name="TextBox 32">
            <a:extLst>
              <a:ext uri="{FF2B5EF4-FFF2-40B4-BE49-F238E27FC236}">
                <a16:creationId xmlns:a16="http://schemas.microsoft.com/office/drawing/2014/main" id="{067DA2F4-3EE5-4BF2-BE2E-478ABED5A972}"/>
              </a:ext>
            </a:extLst>
          </p:cNvPr>
          <p:cNvSpPr txBox="1"/>
          <p:nvPr/>
        </p:nvSpPr>
        <p:spPr>
          <a:xfrm>
            <a:off x="5942493" y="4901656"/>
            <a:ext cx="6097656" cy="461665"/>
          </a:xfrm>
          <a:prstGeom prst="rect">
            <a:avLst/>
          </a:prstGeom>
          <a:noFill/>
        </p:spPr>
        <p:txBody>
          <a:bodyPr wrap="square">
            <a:spAutoFit/>
          </a:bodyPr>
          <a:lstStyle/>
          <a:p>
            <a:pPr algn="l"/>
            <a:r>
              <a:rPr lang="en-GB" sz="2400" b="1" dirty="0"/>
              <a:t>Engines using coal, sails using wind</a:t>
            </a:r>
          </a:p>
        </p:txBody>
      </p:sp>
      <p:sp>
        <p:nvSpPr>
          <p:cNvPr id="34" name="TextBox 33">
            <a:extLst>
              <a:ext uri="{FF2B5EF4-FFF2-40B4-BE49-F238E27FC236}">
                <a16:creationId xmlns:a16="http://schemas.microsoft.com/office/drawing/2014/main" id="{EC100EF7-5A2D-A10C-9990-99CD7B076BED}"/>
              </a:ext>
            </a:extLst>
          </p:cNvPr>
          <p:cNvSpPr txBox="1"/>
          <p:nvPr/>
        </p:nvSpPr>
        <p:spPr>
          <a:xfrm>
            <a:off x="3810413" y="3905031"/>
            <a:ext cx="4015409" cy="461665"/>
          </a:xfrm>
          <a:prstGeom prst="rect">
            <a:avLst/>
          </a:prstGeom>
          <a:noFill/>
        </p:spPr>
        <p:txBody>
          <a:bodyPr wrap="square">
            <a:spAutoFit/>
          </a:bodyPr>
          <a:lstStyle/>
          <a:p>
            <a:pPr algn="l"/>
            <a:r>
              <a:rPr lang="en-GB" sz="2400" b="1" i="0" dirty="0">
                <a:solidFill>
                  <a:srgbClr val="222222"/>
                </a:solidFill>
                <a:effectLst/>
              </a:rPr>
              <a:t>28 Endurance 28 Aurora</a:t>
            </a:r>
            <a:endParaRPr lang="en-GB" sz="2400" b="1" dirty="0"/>
          </a:p>
        </p:txBody>
      </p:sp>
    </p:spTree>
    <p:extLst>
      <p:ext uri="{BB962C8B-B14F-4D97-AF65-F5344CB8AC3E}">
        <p14:creationId xmlns:p14="http://schemas.microsoft.com/office/powerpoint/2010/main" val="189178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27A2E3-F577-184E-2540-DCC0C25420FA}"/>
              </a:ext>
            </a:extLst>
          </p:cNvPr>
          <p:cNvSpPr>
            <a:spLocks noGrp="1"/>
          </p:cNvSpPr>
          <p:nvPr>
            <p:ph type="sldNum" sz="quarter" idx="12"/>
          </p:nvPr>
        </p:nvSpPr>
        <p:spPr/>
        <p:txBody>
          <a:bodyPr/>
          <a:lstStyle/>
          <a:p>
            <a:fld id="{C3D577BE-B60F-4443-89BA-AC6850FF3B72}" type="slidenum">
              <a:rPr lang="en-GB" altLang="en-US" smtClean="0"/>
              <a:pPr/>
              <a:t>8</a:t>
            </a:fld>
            <a:endParaRPr lang="en-GB" altLang="en-US"/>
          </a:p>
        </p:txBody>
      </p:sp>
      <p:graphicFrame>
        <p:nvGraphicFramePr>
          <p:cNvPr id="3" name="Table 11">
            <a:extLst>
              <a:ext uri="{FF2B5EF4-FFF2-40B4-BE49-F238E27FC236}">
                <a16:creationId xmlns:a16="http://schemas.microsoft.com/office/drawing/2014/main" id="{192AE416-A64C-DBBF-17EF-831F0F027ABC}"/>
              </a:ext>
            </a:extLst>
          </p:cNvPr>
          <p:cNvGraphicFramePr>
            <a:graphicFrameLocks noGrp="1"/>
          </p:cNvGraphicFramePr>
          <p:nvPr>
            <p:extLst>
              <p:ext uri="{D42A27DB-BD31-4B8C-83A1-F6EECF244321}">
                <p14:modId xmlns:p14="http://schemas.microsoft.com/office/powerpoint/2010/main" val="2092834904"/>
              </p:ext>
            </p:extLst>
          </p:nvPr>
        </p:nvGraphicFramePr>
        <p:xfrm>
          <a:off x="190500" y="265941"/>
          <a:ext cx="11811000" cy="5894315"/>
        </p:xfrm>
        <a:graphic>
          <a:graphicData uri="http://schemas.openxmlformats.org/drawingml/2006/table">
            <a:tbl>
              <a:tblPr firstRow="1" bandRow="1">
                <a:tableStyleId>{5940675A-B579-460E-94D1-54222C63F5DA}</a:tableStyleId>
              </a:tblPr>
              <a:tblGrid>
                <a:gridCol w="3937000">
                  <a:extLst>
                    <a:ext uri="{9D8B030D-6E8A-4147-A177-3AD203B41FA5}">
                      <a16:colId xmlns:a16="http://schemas.microsoft.com/office/drawing/2014/main" val="2096980651"/>
                    </a:ext>
                  </a:extLst>
                </a:gridCol>
                <a:gridCol w="3937000">
                  <a:extLst>
                    <a:ext uri="{9D8B030D-6E8A-4147-A177-3AD203B41FA5}">
                      <a16:colId xmlns:a16="http://schemas.microsoft.com/office/drawing/2014/main" val="260210258"/>
                    </a:ext>
                  </a:extLst>
                </a:gridCol>
                <a:gridCol w="3937000">
                  <a:extLst>
                    <a:ext uri="{9D8B030D-6E8A-4147-A177-3AD203B41FA5}">
                      <a16:colId xmlns:a16="http://schemas.microsoft.com/office/drawing/2014/main" val="95454742"/>
                    </a:ext>
                  </a:extLst>
                </a:gridCol>
              </a:tblGrid>
              <a:tr h="530693">
                <a:tc>
                  <a:txBody>
                    <a:bodyPr/>
                    <a:lstStyle/>
                    <a:p>
                      <a:pPr algn="ctr" fontAlgn="base">
                        <a:buFontTx/>
                        <a:buNone/>
                      </a:pPr>
                      <a:endParaRPr lang="en-GB" sz="2400" b="1" dirty="0">
                        <a:solidFill>
                          <a:srgbClr val="222222"/>
                        </a:solidFill>
                      </a:endParaRPr>
                    </a:p>
                  </a:txBody>
                  <a:tcPr anchor="ctr">
                    <a:solidFill>
                      <a:schemeClr val="bg1"/>
                    </a:solidFill>
                  </a:tcPr>
                </a:tc>
                <a:tc>
                  <a:txBody>
                    <a:bodyPr/>
                    <a:lstStyle/>
                    <a:p>
                      <a:pPr algn="ctr" fontAlgn="base">
                        <a:buFontTx/>
                        <a:buNone/>
                      </a:pPr>
                      <a:r>
                        <a:rPr lang="en-GB" sz="2400" b="1" dirty="0">
                          <a:solidFill>
                            <a:srgbClr val="222222"/>
                          </a:solidFill>
                        </a:rPr>
                        <a:t>Endurance</a:t>
                      </a:r>
                    </a:p>
                  </a:txBody>
                  <a:tcPr anchor="ctr">
                    <a:solidFill>
                      <a:schemeClr val="bg1"/>
                    </a:solidFill>
                  </a:tcPr>
                </a:tc>
                <a:tc>
                  <a:txBody>
                    <a:bodyPr/>
                    <a:lstStyle/>
                    <a:p>
                      <a:pPr algn="ctr" fontAlgn="base">
                        <a:buFontTx/>
                        <a:buNone/>
                      </a:pPr>
                      <a:r>
                        <a:rPr lang="en-GB" sz="2400" b="1" dirty="0">
                          <a:solidFill>
                            <a:srgbClr val="222222"/>
                          </a:solidFill>
                        </a:rPr>
                        <a:t>Agulhas II</a:t>
                      </a:r>
                    </a:p>
                  </a:txBody>
                  <a:tcPr anchor="ctr">
                    <a:solidFill>
                      <a:schemeClr val="bg1"/>
                    </a:solidFill>
                  </a:tcPr>
                </a:tc>
                <a:extLst>
                  <a:ext uri="{0D108BD9-81ED-4DB2-BD59-A6C34878D82A}">
                    <a16:rowId xmlns:a16="http://schemas.microsoft.com/office/drawing/2014/main" val="2895046146"/>
                  </a:ext>
                </a:extLst>
              </a:tr>
              <a:tr h="662690">
                <a:tc>
                  <a:txBody>
                    <a:bodyPr/>
                    <a:lstStyle/>
                    <a:p>
                      <a:pPr algn="l" fontAlgn="base">
                        <a:buFontTx/>
                        <a:buNone/>
                      </a:pPr>
                      <a:r>
                        <a:rPr lang="en-GB" sz="2000" b="1" dirty="0">
                          <a:solidFill>
                            <a:srgbClr val="222222"/>
                          </a:solidFill>
                          <a:effectLst/>
                        </a:rPr>
                        <a:t>Built</a:t>
                      </a:r>
                    </a:p>
                    <a:p>
                      <a:pPr algn="l" fontAlgn="base">
                        <a:buFontTx/>
                        <a:buNone/>
                      </a:pPr>
                      <a:endParaRPr lang="en-GB" sz="2000" b="1" dirty="0">
                        <a:solidFill>
                          <a:srgbClr val="222222"/>
                        </a:solidFill>
                      </a:endParaRPr>
                    </a:p>
                  </a:txBody>
                  <a:tcPr>
                    <a:solidFill>
                      <a:schemeClr val="bg1"/>
                    </a:solidFill>
                  </a:tcPr>
                </a:tc>
                <a:tc>
                  <a:txBody>
                    <a:bodyPr/>
                    <a:lstStyle/>
                    <a:p>
                      <a:pPr algn="ctr" fontAlgn="base">
                        <a:buFontTx/>
                        <a:buNone/>
                      </a:pPr>
                      <a:endParaRPr lang="en-GB" sz="2400" b="1" dirty="0">
                        <a:solidFill>
                          <a:srgbClr val="222222"/>
                        </a:solidFill>
                      </a:endParaRPr>
                    </a:p>
                  </a:txBody>
                  <a:tcPr anchor="ctr">
                    <a:solidFill>
                      <a:schemeClr val="bg1"/>
                    </a:solidFill>
                  </a:tcPr>
                </a:tc>
                <a:tc>
                  <a:txBody>
                    <a:bodyPr/>
                    <a:lstStyle/>
                    <a:p>
                      <a:pPr algn="ctr" fontAlgn="base">
                        <a:buFontTx/>
                        <a:buNone/>
                      </a:pPr>
                      <a:endParaRPr lang="en-GB" sz="2400" b="1" dirty="0">
                        <a:solidFill>
                          <a:srgbClr val="222222"/>
                        </a:solidFill>
                      </a:endParaRPr>
                    </a:p>
                  </a:txBody>
                  <a:tcPr anchor="ctr">
                    <a:solidFill>
                      <a:schemeClr val="bg1"/>
                    </a:solidFill>
                  </a:tcPr>
                </a:tc>
                <a:extLst>
                  <a:ext uri="{0D108BD9-81ED-4DB2-BD59-A6C34878D82A}">
                    <a16:rowId xmlns:a16="http://schemas.microsoft.com/office/drawing/2014/main" val="959312631"/>
                  </a:ext>
                </a:extLst>
              </a:tr>
              <a:tr h="662690">
                <a:tc>
                  <a:txBody>
                    <a:bodyPr/>
                    <a:lstStyle/>
                    <a:p>
                      <a:pPr algn="l" fontAlgn="base">
                        <a:buFontTx/>
                        <a:buNone/>
                      </a:pPr>
                      <a:r>
                        <a:rPr lang="en-GB" sz="2000" b="1" dirty="0">
                          <a:solidFill>
                            <a:srgbClr val="222222"/>
                          </a:solidFill>
                        </a:rPr>
                        <a:t>Cost </a:t>
                      </a:r>
                    </a:p>
                    <a:p>
                      <a:pPr algn="l" fontAlgn="base">
                        <a:buFontTx/>
                        <a:buNone/>
                      </a:pPr>
                      <a:endParaRPr lang="en-GB" sz="2000" b="1" dirty="0">
                        <a:solidFill>
                          <a:srgbClr val="222222"/>
                        </a:solidFill>
                      </a:endParaRPr>
                    </a:p>
                  </a:txBody>
                  <a:tcPr>
                    <a:solidFill>
                      <a:schemeClr val="bg1"/>
                    </a:solidFill>
                  </a:tcPr>
                </a:tc>
                <a:tc>
                  <a:txBody>
                    <a:bodyPr/>
                    <a:lstStyle/>
                    <a:p>
                      <a:pPr algn="ctr" fontAlgn="base">
                        <a:buFontTx/>
                        <a:buNone/>
                      </a:pPr>
                      <a:endParaRPr lang="en-GB" sz="2400" b="1" dirty="0">
                        <a:solidFill>
                          <a:srgbClr val="222222"/>
                        </a:solidFill>
                      </a:endParaRPr>
                    </a:p>
                  </a:txBody>
                  <a:tcPr anchor="ctr">
                    <a:solidFill>
                      <a:schemeClr val="bg1"/>
                    </a:solidFill>
                  </a:tcPr>
                </a:tc>
                <a:tc>
                  <a:txBody>
                    <a:bodyPr/>
                    <a:lstStyle/>
                    <a:p>
                      <a:pPr algn="ctr" fontAlgn="base">
                        <a:buFontTx/>
                        <a:buNone/>
                      </a:pPr>
                      <a:endParaRPr lang="en-GB" sz="2400" b="1" dirty="0">
                        <a:solidFill>
                          <a:srgbClr val="222222"/>
                        </a:solidFill>
                      </a:endParaRPr>
                    </a:p>
                  </a:txBody>
                  <a:tcPr anchor="ctr">
                    <a:solidFill>
                      <a:schemeClr val="bg1"/>
                    </a:solidFill>
                  </a:tcPr>
                </a:tc>
                <a:extLst>
                  <a:ext uri="{0D108BD9-81ED-4DB2-BD59-A6C34878D82A}">
                    <a16:rowId xmlns:a16="http://schemas.microsoft.com/office/drawing/2014/main" val="426636308"/>
                  </a:ext>
                </a:extLst>
              </a:tr>
              <a:tr h="559679">
                <a:tc>
                  <a:txBody>
                    <a:bodyPr/>
                    <a:lstStyle/>
                    <a:p>
                      <a:pPr algn="l"/>
                      <a:r>
                        <a:rPr lang="en-GB" sz="2000" b="1" dirty="0"/>
                        <a:t>Length</a:t>
                      </a:r>
                    </a:p>
                    <a:p>
                      <a:pPr algn="l"/>
                      <a:endParaRPr lang="en-GB" sz="2000" b="1" dirty="0"/>
                    </a:p>
                  </a:txBody>
                  <a:tcPr>
                    <a:solidFill>
                      <a:schemeClr val="bg1"/>
                    </a:solidFill>
                  </a:tcPr>
                </a:tc>
                <a:tc>
                  <a:txBody>
                    <a:bodyPr/>
                    <a:lstStyle/>
                    <a:p>
                      <a:pPr algn="ctr"/>
                      <a:endParaRPr lang="en-GB" sz="2400" b="1" dirty="0"/>
                    </a:p>
                  </a:txBody>
                  <a:tcPr anchor="ctr">
                    <a:solidFill>
                      <a:schemeClr val="bg1"/>
                    </a:solidFill>
                  </a:tcPr>
                </a:tc>
                <a:tc>
                  <a:txBody>
                    <a:bodyPr/>
                    <a:lstStyle/>
                    <a:p>
                      <a:pPr algn="ctr"/>
                      <a:endParaRPr lang="en-GB" sz="2400" b="1" dirty="0"/>
                    </a:p>
                  </a:txBody>
                  <a:tcPr anchor="ctr">
                    <a:solidFill>
                      <a:schemeClr val="bg1"/>
                    </a:solidFill>
                  </a:tcPr>
                </a:tc>
                <a:extLst>
                  <a:ext uri="{0D108BD9-81ED-4DB2-BD59-A6C34878D82A}">
                    <a16:rowId xmlns:a16="http://schemas.microsoft.com/office/drawing/2014/main" val="912060509"/>
                  </a:ext>
                </a:extLst>
              </a:tr>
              <a:tr h="662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222222"/>
                          </a:solidFill>
                          <a:effectLst/>
                        </a:rPr>
                        <a:t>Speed</a:t>
                      </a:r>
                    </a:p>
                    <a:p>
                      <a:pPr algn="l"/>
                      <a:endParaRPr lang="en-GB" sz="2000" b="1" dirty="0"/>
                    </a:p>
                  </a:txBody>
                  <a:tcPr>
                    <a:solidFill>
                      <a:schemeClr val="bg1"/>
                    </a:solidFill>
                  </a:tcPr>
                </a:tc>
                <a:tc>
                  <a:txBody>
                    <a:bodyPr/>
                    <a:lstStyle/>
                    <a:p>
                      <a:pPr algn="ctr"/>
                      <a:endParaRPr lang="en-GB" sz="2400" b="1" dirty="0"/>
                    </a:p>
                  </a:txBody>
                  <a:tcPr anchor="ctr">
                    <a:solidFill>
                      <a:schemeClr val="bg1"/>
                    </a:solidFill>
                  </a:tcPr>
                </a:tc>
                <a:tc>
                  <a:txBody>
                    <a:bodyPr/>
                    <a:lstStyle/>
                    <a:p>
                      <a:pPr algn="ctr"/>
                      <a:endParaRPr lang="en-GB" sz="2400" b="1" dirty="0"/>
                    </a:p>
                  </a:txBody>
                  <a:tcPr anchor="ctr">
                    <a:solidFill>
                      <a:schemeClr val="bg1"/>
                    </a:solidFill>
                  </a:tcPr>
                </a:tc>
                <a:extLst>
                  <a:ext uri="{0D108BD9-81ED-4DB2-BD59-A6C34878D82A}">
                    <a16:rowId xmlns:a16="http://schemas.microsoft.com/office/drawing/2014/main" val="461182025"/>
                  </a:ext>
                </a:extLst>
              </a:tr>
              <a:tr h="736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222222"/>
                          </a:solidFill>
                          <a:effectLst/>
                        </a:rPr>
                        <a:t>Expedition Team: </a:t>
                      </a:r>
                    </a:p>
                    <a:p>
                      <a:pPr algn="l"/>
                      <a:endParaRPr lang="en-GB" sz="2000" b="1" dirty="0"/>
                    </a:p>
                  </a:txBody>
                  <a:tcPr>
                    <a:solidFill>
                      <a:schemeClr val="bg1"/>
                    </a:solidFill>
                  </a:tcPr>
                </a:tc>
                <a:tc>
                  <a:txBody>
                    <a:bodyPr/>
                    <a:lstStyle/>
                    <a:p>
                      <a:pPr algn="ctr"/>
                      <a:endParaRPr lang="en-GB" sz="2400" b="1" dirty="0"/>
                    </a:p>
                  </a:txBody>
                  <a:tcPr anchor="ctr">
                    <a:solidFill>
                      <a:schemeClr val="bg1"/>
                    </a:solidFill>
                  </a:tcPr>
                </a:tc>
                <a:tc>
                  <a:txBody>
                    <a:bodyPr/>
                    <a:lstStyle/>
                    <a:p>
                      <a:pPr algn="ctr"/>
                      <a:endParaRPr lang="en-GB" sz="2400" b="1" dirty="0"/>
                    </a:p>
                  </a:txBody>
                  <a:tcPr anchor="ctr">
                    <a:solidFill>
                      <a:schemeClr val="bg1"/>
                    </a:solidFill>
                  </a:tcPr>
                </a:tc>
                <a:extLst>
                  <a:ext uri="{0D108BD9-81ED-4DB2-BD59-A6C34878D82A}">
                    <a16:rowId xmlns:a16="http://schemas.microsoft.com/office/drawing/2014/main" val="2071243583"/>
                  </a:ext>
                </a:extLst>
              </a:tr>
              <a:tr h="806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222222"/>
                          </a:solidFill>
                          <a:effectLst/>
                        </a:rPr>
                        <a:t>Crew: </a:t>
                      </a:r>
                      <a:endParaRPr lang="en-GB" sz="2000" b="1"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p>
                  </a:txBody>
                  <a:tcPr anchor="ctr">
                    <a:solidFill>
                      <a:schemeClr val="bg1"/>
                    </a:solidFill>
                  </a:tcPr>
                </a:tc>
                <a:extLst>
                  <a:ext uri="{0D108BD9-81ED-4DB2-BD59-A6C34878D82A}">
                    <a16:rowId xmlns:a16="http://schemas.microsoft.com/office/drawing/2014/main" val="1409266691"/>
                  </a:ext>
                </a:extLst>
              </a:tr>
              <a:tr h="10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Powered</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p>
                  </a:txBody>
                  <a:tcPr anchor="ctr">
                    <a:solidFill>
                      <a:schemeClr val="bg1"/>
                    </a:solidFill>
                  </a:tcPr>
                </a:tc>
                <a:extLst>
                  <a:ext uri="{0D108BD9-81ED-4DB2-BD59-A6C34878D82A}">
                    <a16:rowId xmlns:a16="http://schemas.microsoft.com/office/drawing/2014/main" val="3684765893"/>
                  </a:ext>
                </a:extLst>
              </a:tr>
            </a:tbl>
          </a:graphicData>
        </a:graphic>
      </p:graphicFrame>
    </p:spTree>
    <p:extLst>
      <p:ext uri="{BB962C8B-B14F-4D97-AF65-F5344CB8AC3E}">
        <p14:creationId xmlns:p14="http://schemas.microsoft.com/office/powerpoint/2010/main" val="152279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364DD-7D72-2D16-CBEE-D9FA4C64695A}"/>
              </a:ext>
            </a:extLst>
          </p:cNvPr>
          <p:cNvSpPr>
            <a:spLocks noGrp="1"/>
          </p:cNvSpPr>
          <p:nvPr>
            <p:ph type="sldNum" sz="quarter" idx="12"/>
          </p:nvPr>
        </p:nvSpPr>
        <p:spPr>
          <a:xfrm>
            <a:off x="1759031" y="6467606"/>
            <a:ext cx="636299" cy="338554"/>
          </a:xfrm>
        </p:spPr>
        <p:txBody>
          <a:bodyPr/>
          <a:lstStyle/>
          <a:p>
            <a:fld id="{C3D577BE-B60F-4443-89BA-AC6850FF3B72}" type="slidenum">
              <a:rPr lang="en-GB" altLang="en-US" smtClean="0"/>
              <a:pPr/>
              <a:t>9</a:t>
            </a:fld>
            <a:endParaRPr lang="en-GB" altLang="en-US"/>
          </a:p>
        </p:txBody>
      </p:sp>
      <p:sp>
        <p:nvSpPr>
          <p:cNvPr id="4" name="Title 1">
            <a:extLst>
              <a:ext uri="{FF2B5EF4-FFF2-40B4-BE49-F238E27FC236}">
                <a16:creationId xmlns:a16="http://schemas.microsoft.com/office/drawing/2014/main" id="{E9CB548A-C6C2-4DF0-5472-A70DA982F2D4}"/>
              </a:ext>
            </a:extLst>
          </p:cNvPr>
          <p:cNvSpPr txBox="1">
            <a:spLocks/>
          </p:cNvSpPr>
          <p:nvPr/>
        </p:nvSpPr>
        <p:spPr>
          <a:xfrm>
            <a:off x="2032000" y="350637"/>
            <a:ext cx="7232352" cy="95883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Then and Now on board</a:t>
            </a:r>
          </a:p>
        </p:txBody>
      </p:sp>
      <p:pic>
        <p:nvPicPr>
          <p:cNvPr id="6" name="Picture 5" descr="A picture containing text, indoor, step, cooking&#10;&#10;Description automatically generated">
            <a:extLst>
              <a:ext uri="{FF2B5EF4-FFF2-40B4-BE49-F238E27FC236}">
                <a16:creationId xmlns:a16="http://schemas.microsoft.com/office/drawing/2014/main" id="{48C188B1-C15D-B96F-C2DE-5975D6CAE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3" b="-289"/>
          <a:stretch/>
        </p:blipFill>
        <p:spPr>
          <a:xfrm rot="16200000">
            <a:off x="486943" y="1285300"/>
            <a:ext cx="4271376" cy="5185779"/>
          </a:xfrm>
          <a:prstGeom prst="rect">
            <a:avLst/>
          </a:prstGeom>
        </p:spPr>
      </p:pic>
      <p:sp>
        <p:nvSpPr>
          <p:cNvPr id="9" name="TextBox 8">
            <a:extLst>
              <a:ext uri="{FF2B5EF4-FFF2-40B4-BE49-F238E27FC236}">
                <a16:creationId xmlns:a16="http://schemas.microsoft.com/office/drawing/2014/main" id="{CB8AFA31-6FF7-7C0E-0D90-883AE6F41112}"/>
              </a:ext>
            </a:extLst>
          </p:cNvPr>
          <p:cNvSpPr txBox="1"/>
          <p:nvPr/>
        </p:nvSpPr>
        <p:spPr>
          <a:xfrm>
            <a:off x="7328255" y="6013878"/>
            <a:ext cx="3047477" cy="338554"/>
          </a:xfrm>
          <a:prstGeom prst="rect">
            <a:avLst/>
          </a:prstGeom>
          <a:noFill/>
        </p:spPr>
        <p:txBody>
          <a:bodyPr wrap="square" rtlCol="0">
            <a:spAutoFit/>
          </a:bodyPr>
          <a:lstStyle/>
          <a:p>
            <a:r>
              <a:rPr lang="en-GB" sz="1600" dirty="0"/>
              <a:t>Dan Snow’s cabin Agulhas II</a:t>
            </a:r>
          </a:p>
        </p:txBody>
      </p:sp>
      <p:sp>
        <p:nvSpPr>
          <p:cNvPr id="10" name="TextBox 9">
            <a:extLst>
              <a:ext uri="{FF2B5EF4-FFF2-40B4-BE49-F238E27FC236}">
                <a16:creationId xmlns:a16="http://schemas.microsoft.com/office/drawing/2014/main" id="{084642DD-3AA6-EAD5-874D-C58107E0B5EB}"/>
              </a:ext>
            </a:extLst>
          </p:cNvPr>
          <p:cNvSpPr txBox="1"/>
          <p:nvPr/>
        </p:nvSpPr>
        <p:spPr>
          <a:xfrm>
            <a:off x="381515" y="6013878"/>
            <a:ext cx="4482232" cy="338554"/>
          </a:xfrm>
          <a:prstGeom prst="rect">
            <a:avLst/>
          </a:prstGeom>
          <a:noFill/>
        </p:spPr>
        <p:txBody>
          <a:bodyPr wrap="square" rtlCol="0">
            <a:spAutoFit/>
          </a:bodyPr>
          <a:lstStyle/>
          <a:p>
            <a:r>
              <a:rPr lang="en-GB" sz="1600" dirty="0"/>
              <a:t>Shackleton’s cabin on the Endurance  </a:t>
            </a:r>
          </a:p>
        </p:txBody>
      </p:sp>
      <p:pic>
        <p:nvPicPr>
          <p:cNvPr id="11" name="Picture 10">
            <a:extLst>
              <a:ext uri="{FF2B5EF4-FFF2-40B4-BE49-F238E27FC236}">
                <a16:creationId xmlns:a16="http://schemas.microsoft.com/office/drawing/2014/main" id="{1E429DFE-629B-92F8-C7D7-AA29EC3C20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09"/>
          <a:stretch/>
        </p:blipFill>
        <p:spPr>
          <a:xfrm>
            <a:off x="5311309" y="1742501"/>
            <a:ext cx="6880691" cy="4271377"/>
          </a:xfrm>
          <a:prstGeom prst="rect">
            <a:avLst/>
          </a:prstGeom>
        </p:spPr>
      </p:pic>
      <p:sp>
        <p:nvSpPr>
          <p:cNvPr id="13" name="TextBox 12">
            <a:extLst>
              <a:ext uri="{FF2B5EF4-FFF2-40B4-BE49-F238E27FC236}">
                <a16:creationId xmlns:a16="http://schemas.microsoft.com/office/drawing/2014/main" id="{4251696D-EE62-6CDB-1FDF-FC4C67735E2A}"/>
              </a:ext>
            </a:extLst>
          </p:cNvPr>
          <p:cNvSpPr txBox="1"/>
          <p:nvPr/>
        </p:nvSpPr>
        <p:spPr>
          <a:xfrm>
            <a:off x="3856382" y="6352432"/>
            <a:ext cx="8468139" cy="369332"/>
          </a:xfrm>
          <a:prstGeom prst="rect">
            <a:avLst/>
          </a:prstGeom>
          <a:noFill/>
        </p:spPr>
        <p:txBody>
          <a:bodyPr wrap="square">
            <a:spAutoFit/>
          </a:bodyPr>
          <a:lstStyle/>
          <a:p>
            <a:r>
              <a:rPr lang="en-GB" dirty="0">
                <a:hlinkClick r:id="rId4"/>
              </a:rPr>
              <a:t>Dan Snow Sets Out To Find Shackleton's Endurance Shipwreck – YouTube</a:t>
            </a:r>
            <a:r>
              <a:rPr lang="en-GB" dirty="0"/>
              <a:t> 4:53</a:t>
            </a:r>
          </a:p>
        </p:txBody>
      </p:sp>
      <p:sp>
        <p:nvSpPr>
          <p:cNvPr id="5" name="TextBox 4">
            <a:extLst>
              <a:ext uri="{FF2B5EF4-FFF2-40B4-BE49-F238E27FC236}">
                <a16:creationId xmlns:a16="http://schemas.microsoft.com/office/drawing/2014/main" id="{4D07DAF2-657E-FFDE-642F-67DA0B273C8F}"/>
              </a:ext>
            </a:extLst>
          </p:cNvPr>
          <p:cNvSpPr txBox="1"/>
          <p:nvPr/>
        </p:nvSpPr>
        <p:spPr>
          <a:xfrm>
            <a:off x="44726" y="6352432"/>
            <a:ext cx="1862867" cy="307777"/>
          </a:xfrm>
          <a:prstGeom prst="rect">
            <a:avLst/>
          </a:prstGeom>
          <a:noFill/>
        </p:spPr>
        <p:txBody>
          <a:bodyPr wrap="square">
            <a:spAutoFit/>
          </a:bodyPr>
          <a:lstStyle/>
          <a:p>
            <a:r>
              <a:rPr lang="en-GB" sz="1400" dirty="0"/>
              <a:t>Photo Frank Hurley </a:t>
            </a:r>
          </a:p>
        </p:txBody>
      </p:sp>
    </p:spTree>
    <p:extLst>
      <p:ext uri="{BB962C8B-B14F-4D97-AF65-F5344CB8AC3E}">
        <p14:creationId xmlns:p14="http://schemas.microsoft.com/office/powerpoint/2010/main" val="2043719433"/>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14526</TotalTime>
  <Words>1119</Words>
  <Application>Microsoft Office PowerPoint</Application>
  <PresentationFormat>Widescreen</PresentationFormat>
  <Paragraphs>190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Acumin-Pro-Extra-Condensed</vt:lpstr>
      <vt:lpstr>Arial</vt:lpstr>
      <vt:lpstr>Calibri</vt:lpstr>
      <vt:lpstr>Helvetica</vt:lpstr>
      <vt:lpstr>Open Sans</vt:lpstr>
      <vt:lpstr>Times New Roman</vt:lpstr>
      <vt:lpstr>Wingdings</vt:lpstr>
      <vt:lpstr>RGS-IBG master slide</vt:lpstr>
      <vt:lpstr>2 Then and Now</vt:lpstr>
      <vt:lpstr>PowerPoint Presentation</vt:lpstr>
      <vt:lpstr>Endurance 22: where would they search?</vt:lpstr>
      <vt:lpstr>Then and Now: ships</vt:lpstr>
      <vt:lpstr>PowerPoint Presentation</vt:lpstr>
      <vt:lpstr>PowerPoint Presentation</vt:lpstr>
      <vt:lpstr>PowerPoint Presentation</vt:lpstr>
      <vt:lpstr>PowerPoint Presentation</vt:lpstr>
      <vt:lpstr>PowerPoint Presentation</vt:lpstr>
      <vt:lpstr>Then and Now: Crew</vt:lpstr>
      <vt:lpstr>Then and Now: Crew</vt:lpstr>
      <vt:lpstr>Then and Now: Crew</vt:lpstr>
      <vt:lpstr>PowerPoint Presentation</vt:lpstr>
      <vt:lpstr>What do you think is happening here?</vt:lpstr>
      <vt:lpstr>What Does a Sub-sea Team Do?</vt:lpstr>
      <vt:lpstr>Finding Endurance</vt:lpstr>
      <vt:lpstr>PowerPoint Presentation</vt:lpstr>
      <vt:lpstr>Glossary</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6</cp:revision>
  <dcterms:created xsi:type="dcterms:W3CDTF">2022-02-08T14:06:58Z</dcterms:created>
  <dcterms:modified xsi:type="dcterms:W3CDTF">2022-09-01T10:56:27Z</dcterms:modified>
</cp:coreProperties>
</file>