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2" r:id="rId2"/>
    <p:sldId id="288" r:id="rId3"/>
    <p:sldId id="282" r:id="rId4"/>
    <p:sldId id="281" r:id="rId5"/>
    <p:sldId id="289" r:id="rId6"/>
    <p:sldId id="300" r:id="rId7"/>
    <p:sldId id="301" r:id="rId8"/>
    <p:sldId id="302" r:id="rId9"/>
    <p:sldId id="303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67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s.org/schools/teaching-resources/migrants-on-the-margins-(1)/harare/" TargetMode="External"/><Relationship Id="rId2" Type="http://schemas.openxmlformats.org/officeDocument/2006/relationships/hyperlink" Target="https://www.youtube.com/watch?v=5xdmlJeZiN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gs.org/in-the-field/field-research-programme/cities/hara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Tawanda’s story (Harare)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Watch the </a:t>
            </a:r>
            <a:r>
              <a:rPr lang="en-GB" altLang="en-US" dirty="0">
                <a:hlinkClick r:id="rId2"/>
              </a:rPr>
              <a:t>video</a:t>
            </a:r>
            <a:r>
              <a:rPr lang="en-GB" altLang="en-US" dirty="0"/>
              <a:t> which tells the story of an internal migration in Harare</a:t>
            </a:r>
          </a:p>
          <a:p>
            <a:r>
              <a:rPr lang="en-GB" altLang="en-US" dirty="0"/>
              <a:t>Read through the story board</a:t>
            </a:r>
          </a:p>
          <a:p>
            <a:r>
              <a:rPr lang="en-GB" altLang="en-US" dirty="0"/>
              <a:t>Suggested activities are provided below and there are some </a:t>
            </a:r>
            <a:r>
              <a:rPr lang="en-GB" altLang="en-US" dirty="0">
                <a:hlinkClick r:id="rId3"/>
              </a:rPr>
              <a:t>worksheets</a:t>
            </a:r>
            <a:r>
              <a:rPr lang="en-GB" altLang="en-US" dirty="0"/>
              <a:t> to accompany the story that can be downloaded</a:t>
            </a:r>
          </a:p>
          <a:p>
            <a:pPr lvl="4"/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CDB068-1D33-4288-84BF-C81FA139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87"/>
            <a:ext cx="9144000" cy="647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E0AEA-B89B-46EF-B2F9-05583554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20"/>
            <a:ext cx="9144000" cy="6684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801CD-99B4-43FC-8996-6204E28E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348"/>
            <a:ext cx="9144000" cy="6530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84A6CA-953A-4EF5-BD81-D4537914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27"/>
            <a:ext cx="9144000" cy="6541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78B75-D5A4-4944-8F17-7E304E71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7"/>
            <a:ext cx="9144000" cy="65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>
                <a:solidFill>
                  <a:schemeClr val="bg1"/>
                </a:solidFill>
              </a:rPr>
              <a:t>Activity 1 – Before and after Tawanda moved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9D6725-5D61-407D-8C3B-69095E0C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916833"/>
            <a:ext cx="7010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415B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altLang="en-US" kern="0" dirty="0"/>
              <a:t>You are going to compare Tawanda’s life before and after his migration</a:t>
            </a:r>
          </a:p>
          <a:p>
            <a:r>
              <a:rPr lang="en-GB" altLang="en-US" kern="0" dirty="0"/>
              <a:t>Using the storyboards that you have just read and the information from the video complete a table like the one below.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57F75E-B3D5-4EB6-96B1-C0C3237E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0997"/>
              </p:ext>
            </p:extLst>
          </p:nvPr>
        </p:nvGraphicFramePr>
        <p:xfrm>
          <a:off x="1403648" y="4941168"/>
          <a:ext cx="65527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:a16="http://schemas.microsoft.com/office/drawing/2014/main" val="2677712278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697880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Life before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Life after moving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07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Worked as a fisherman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Working as a labourer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1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0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772816"/>
            <a:ext cx="7010400" cy="3959225"/>
          </a:xfrm>
        </p:spPr>
        <p:txBody>
          <a:bodyPr/>
          <a:lstStyle/>
          <a:p>
            <a:r>
              <a:rPr lang="en-GB" sz="2800" dirty="0"/>
              <a:t>If bulldozers arrived early in the morning at Porta Farm to evict Tawanda, his family and neighbours, what thoughts do you think they would have as the bulldozers arrived?   </a:t>
            </a:r>
          </a:p>
          <a:p>
            <a:r>
              <a:rPr lang="en-GB" sz="2800" dirty="0"/>
              <a:t>How might the people of Porta Farm describe how the eviction affected their families? Can you describe what happened and how it may have made people feel? 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Activity 2 – Forced evictions</a:t>
            </a:r>
          </a:p>
        </p:txBody>
      </p:sp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To find out more about the Migrants on the margins research in Harare visit</a:t>
            </a:r>
          </a:p>
          <a:p>
            <a:pPr marL="0" indent="0" algn="ctr">
              <a:buNone/>
            </a:pPr>
            <a:r>
              <a:rPr lang="en-GB" altLang="en-US" dirty="0">
                <a:hlinkClick r:id="rId2"/>
              </a:rPr>
              <a:t>https://www.rgs.org/in-the-field/field-research-programme/cities/harare/</a:t>
            </a:r>
            <a:r>
              <a:rPr lang="en-GB" altLang="en-US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Further links</a:t>
            </a:r>
          </a:p>
        </p:txBody>
      </p:sp>
    </p:spTree>
    <p:extLst>
      <p:ext uri="{BB962C8B-B14F-4D97-AF65-F5344CB8AC3E}">
        <p14:creationId xmlns:p14="http://schemas.microsoft.com/office/powerpoint/2010/main" val="2307468961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38</TotalTime>
  <Words>231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Helvetica</vt:lpstr>
      <vt:lpstr>Times New Roman</vt:lpstr>
      <vt:lpstr>Wingdings</vt:lpstr>
      <vt:lpstr>RGS-IBG master slide</vt:lpstr>
      <vt:lpstr>Tawanda’s story (Harare)</vt:lpstr>
      <vt:lpstr>PowerPoint Presentation</vt:lpstr>
      <vt:lpstr>PowerPoint Presentation</vt:lpstr>
      <vt:lpstr>PowerPoint Presentation</vt:lpstr>
      <vt:lpstr>PowerPoint Presentation</vt:lpstr>
      <vt:lpstr>Slide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Edward Badger</cp:lastModifiedBy>
  <cp:revision>10</cp:revision>
  <dcterms:created xsi:type="dcterms:W3CDTF">2018-10-26T14:47:48Z</dcterms:created>
  <dcterms:modified xsi:type="dcterms:W3CDTF">2019-08-08T16:03:37Z</dcterms:modified>
</cp:coreProperties>
</file>