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20" r:id="rId6"/>
    <p:sldId id="323" r:id="rId7"/>
    <p:sldId id="274" r:id="rId8"/>
    <p:sldId id="324" r:id="rId9"/>
    <p:sldId id="325" r:id="rId10"/>
    <p:sldId id="326" r:id="rId11"/>
    <p:sldId id="327" r:id="rId12"/>
    <p:sldId id="279" r:id="rId13"/>
    <p:sldId id="280" r:id="rId14"/>
    <p:sldId id="328" r:id="rId15"/>
    <p:sldId id="329" r:id="rId16"/>
    <p:sldId id="282" r:id="rId17"/>
    <p:sldId id="283" r:id="rId18"/>
    <p:sldId id="284" r:id="rId19"/>
    <p:sldId id="285" r:id="rId20"/>
    <p:sldId id="336" r:id="rId21"/>
    <p:sldId id="337" r:id="rId22"/>
    <p:sldId id="338" r:id="rId23"/>
    <p:sldId id="339" r:id="rId24"/>
    <p:sldId id="340" r:id="rId25"/>
    <p:sldId id="341" r:id="rId26"/>
    <p:sldId id="302" r:id="rId27"/>
    <p:sldId id="293" r:id="rId28"/>
    <p:sldId id="294" r:id="rId29"/>
    <p:sldId id="297" r:id="rId30"/>
    <p:sldId id="295" r:id="rId31"/>
    <p:sldId id="299" r:id="rId32"/>
    <p:sldId id="343" r:id="rId33"/>
    <p:sldId id="301" r:id="rId34"/>
    <p:sldId id="316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83" autoAdjust="0"/>
  </p:normalViewPr>
  <p:slideViewPr>
    <p:cSldViewPr snapToGrid="0" snapToObjects="1">
      <p:cViewPr varScale="1">
        <p:scale>
          <a:sx n="118" d="100"/>
          <a:sy n="118" d="100"/>
        </p:scale>
        <p:origin x="50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6:40.81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1613 48,'-69'0,"0"-3,-15-5,-27-2,-1 5,-32 6,-99-5,159-5,62 5,0 1,0 1,0 1,0 1,-1 1,-2 2,-229 53,186-39,33-9,17-5,0 1,1 1,-1 1,1 0,0 1,-6 4,19-8,0-1,0 1,1 0,-1 0,1 0,0 0,0 1,0-1,0 1,0 0,1 0,0 0,0 0,0 0,0 0,1 0,-1 1,1-1,0 1,0-1,1 1,0 0,-1-1,1 1,1-1,-1 1,1 2,2 9,1 0,1-1,0 0,0 0,2 0,0-1,0 0,6 7,20 29,25 26,-53-70,67 84,5-4,6-1,-63-67,1-2,0 0,1-1,1-1,0-1,1-2,0 0,1-1,0-2,14 4,65 23,-54-17,10 1,8-3,0-3,69 4,-8-9,18-7,-47 0,-6 0,1-3,-1-5,18-7,-79 8,-1-2,0-1,0-1,24-13,-35 13,0-1,-1-1,0-1,-1 0,-1-2,0 0,4-6,-15 13,0 0,0-1,-1 1,0-1,-1 0,0-1,-1 0,1 1,-2-1,0 0,0-1,0 1,-1-1,-1 1,0-1,-1 1,1-1,-2-3,0 1,-1 1,0-1,0 1,-2 0,1-1,-2 2,1-1,-2 0,1 1,-2 0,1 0,-1 1,-1 0,0 0,-4-2,-25-25,-2 2,-2 2,-1 2,-2 1,0 3,-48-22,-60-27,100 54,23 11,1-2,0 0,1-2,-7-6,8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42.7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1023 149,'-2'0,"-1"-1,0 0,1 0,-1 0,0 0,1 0,-1 0,1-1,-1 0,-11-6,-50-21,31 13,0 2,-1 1,0 1,-21-2,-30 0,0 5,-1 4,-67 4,106 0,27 0,0 1,0 0,0 2,0 0,-7 3,22-4,-1 1,0 0,1 1,-1-1,1 1,0 0,0 0,0 1,0 0,1 0,-1 0,-2 4,0 0,1 0,1 1,-1-1,1 1,1 0,0 1,-2 3,-2 13,2 0,0 0,1 1,2-1,0 11,1-16,1 0,1 0,1 0,0 0,5 18,-4-32,0 0,0 1,1-1,0 0,0 0,1 0,0-1,0 1,1-1,0 0,0 0,0-1,0 0,1 1,0-2,0 1,6 3,12 5,1 0,1-1,-1-2,2 0,-1-2,1-1,0-1,1-1,1-2,56 4,1-4,24-5,-38 0,-29 1,0-3,0-2,27-7,-57 9,0 0,-1-1,1 0,-1-1,-1 0,1-1,5-5,20-15,16-17,-47 39,32-29,31-34,-54 50,0 0,0-1,-2-1,-1 0,2-5,-10 16,0 0,0 0,-1 0,0-1,-1 1,0-1,-1 0,0 0,0 0,-1 1,0-1,-1-4,0 8,0 1,0 0,-1-1,1 1,-1 0,0 0,0 0,-1 0,0 0,0 1,0-1,0 1,-1 0,1 0,-1 0,0 0,0 1,-1-1,1 1,-1 0,1 1,-4-2,-3-1,0 1,-1 0,0 1,0 0,1 1,-2 1,-8-1,-22 1,-25 4,13 0,-189 16,171-11,31-4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46.76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735 144,'-441'0,"420"0,1 0,-1 2,0 1,1 0,0 1,0 1,0 1,0 1,1 1,-12 6,26-11,1 1,-1-1,1 0,0 1,0 0,1 0,-1 0,1 0,-1 1,2-1,-1 1,0 0,1 0,0 0,0 0,0 0,1 1,0-1,0 0,0 1,0-1,1 1,0 2,1 15,1-1,1 1,1-1,1 0,2 3,-1-3,-1-3,1 0,1-1,1 0,1 0,0-1,1 0,1 0,0-1,1-1,1 0,1-1,0 0,1-1,0 0,7 3,-18-13,1-1,0 1,0-1,0 0,0 0,0-1,1 1,-1-1,1 0,-1-1,0 1,1-1,-1 0,1 0,-1-1,1 0,-1 0,1 0,0-1,15-5,-1 0,0-2,0 0,6-6,14-6,4 3,0 2,1 2,0 2,1 2,0 2,1 2,1 2,15 0,-40 4,1-1,-1-1,1-2,-1 0,0-1,0-2,10-4,-27 8,-1-1,1 1,-1-1,0 0,0 0,0-1,-1 0,0 0,1 0,-2 0,1 0,-1-1,0 0,0 0,0 0,-1 0,0 0,0 0,0 0,0-7,3-15,-2 0,-1 0,-1-1,-1-3,0 27,0-1,0 0,-1 0,0 0,0 0,0 0,0 1,-1-1,0 0,-1 1,1 0,-1-1,0 1,0 0,0 1,-1-1,0 0,0 1,0 0,0 0,-1 0,0 0,0 1,0 0,-1-1,-60-32,0 2,-2 4,-19-4,75 29,0 0,0 1,-1 1,0 0,1 0,-1 1,0 1,0 0,-1 1,-2 1,-10 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49.0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210 60,'27'-2,"0"0,24-6,19-2,217-21,-194 25,86 6,-98 1,-76-2,-1 1,1 1,0-1,0 1,-1-1,1 2,-1-1,1 0,-1 1,1 0,-1 0,0 0,0 0,0 1,0-1,0 1,-1 0,1 1,-1-1,0 0,0 1,0 0,0 0,-1 0,1 0,-1 0,0 0,0 1,-1-1,2 4,1 11,0 0,-1 0,-1 0,0 1,-2 2,-1 21,-4 33,3-65,0-1,-1 0,0 0,0 0,-1 0,0 0,-1-1,-5 8,-3 3,-1 0,0-2,-7 6,-3-1,0-2,-1 0,-1-2,-1-1,-1-1,-16 7,-37 23,57-33,-2-1,0 0,0-3,-1 0,0-1,-1-2,0-1,-16 2,-31-1,0-2,-50-5,118 0,0 0,0 0,0-1,0 0,0 0,0-1,0 0,0 0,0 0,1-1,-1 0,1-1,0 1,0-1,0 0,1-1,-1 1,1-1,0 0,0-1,1 1,0-1,-4-5,-5-12,1-1,0 0,2-1,1 0,1-1,1 0,1 0,2 0,0-1,2 0,1 1,1-1,3-25,0 36,1 0,0 1,1-1,1 1,0 0,1 0,0 1,2 0,-1 0,2 1,0 0,0 1,4-3,9-5,-2 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12:56.2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472 0,'932'0,"-883"2,0 3,13 3,-5 0,18-2,95 8,58 16,-126-15,60 6,303 51,489 76,-458-104,-411-38,207 29,-114-11,81 20,-24-4,6-2,66 26,-237-44,-1 4,50 24,-63-24,-18-9,39 17,10 9,-61-27,-1 0,0 2,-1 1,-1 1,3 5,-9-6,-1 0,-1 2,-1-1,0 2,-2 0,0 0,-1 1,-1 1,-2 0,0 0,1 6,10 49,-2 0,2 57,-5-39,43 356,-50-352,16 316,-24 188,1-586,0 0,-1 0,-2 0,1 0,-2 0,0-1,-4 9,4-15,0-1,-1 0,0 0,-1-1,0 1,0-1,0 0,-1-1,0 0,-1 0,0 0,0-1,-2 1,-20 12,0-1,-1-1,-1-2,0-2,-1 0,0-2,-16 1,-417 78,205-45,108-17,-131 27,254-49,2 0,-1 1,1 1,0 1,-14 8,-7 4,-2-2,0-2,-1-2,-1-3,0-2,-54 3,-62-3,-96-10,146-2,-479-20,537 19,-267-1,31 1,200-5,-49-12,-74-7,56 12,51 4,-39 3,85 5,1-3,-8-4,55 8,-29-7,2-2,0-2,-11-7,-15-3,22 10,-15-1,-9-1,-128-26,-9-1,163 30,0-3,0-1,-10-8,47 18,1 0,0 0,0-1,0 0,1-1,0 0,1 0,-2-2,-16-21,-17-27,6 9,-56-66,-68-91,148 190,6 7,1 0,-1-1,2 1,-1-1,1 0,1-1,0 1,0-1,-18-67,-30-125,28 96,7 36,3 0,3 0,1-45,8-10,5-1,6 1,14-53,-17 141,5-31,3 0,13-33,58-134,-64 175,3-20,-8 23,19-44,-24 74,-1 0,-2-1,-1 0,-1 0,-2-1,-1 1,0-13,3-47,7-19,-4 35,-2 18,3 0,5-12,-7 38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14:33.15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883 1288,'2'-17,"3"-35,-5 48,-1 1,1-1,0 1,-1-1,0 1,0-1,0 1,0 0,0 0,-1-1,1 1,-1 0,-1-1,2 3,1 0,-1 1,0-1,0 0,0 0,0 1,0-1,0 0,0 1,0-1,0 1,0-1,0 1,0 0,-1-1,1 1,0 0,0 0,0 0,-1 0,1 0,0 0,0 0,0 0,0 0,-1 1,1-1,0 0,0 1,0-1,0 1,0-1,0 1,-6 3,0 0,0 1,1 0,-6 4,3-1,-11 8,0-2,-1 0,-14 7,27-17,0-1,0 0,0 0,0 0,-1-1,1 0,-1-1,0 0,1 0,-1-1,0 0,-2 0,-117-20,87 13,-19-5,0-4,1-1,0-4,-24-13,77 32,1-1,-1 1,1-1,0-1,0 1,0-1,0 0,1 0,-1 0,1 0,0-1,0 0,1 0,-1 0,1 0,0 0,1-1,-1 1,1-1,0 0,1 0,-1 0,1 0,0 0,1 0,-1 0,1-2,-1-84,4-12,0-25,-3 78,-1 0,2 0,3 0,4-18,1 3,-7 44,1 0,0 1,2-1,3-6,-6 21,1 1,0 0,0 0,0 0,1 0,-1 1,2-1,-1 1,0 0,1 0,0 0,0 1,1 0,-1 0,1 0,0 0,48-28,-32 18,1 1,0 0,1 2,0 1,1 0,24-5,144-18,-151 29,0 1,1 2,25 3,-61-1,1 0,-1 0,0 1,0 0,0 0,0 0,0 1,-1 0,1 1,-1 0,0 0,3 2,-1 1,-1 0,1 0,-1 1,-1 0,1 0,-1 0,-1 1,2 3,4 12,-1 0,-1 0,-1 0,-1 1,-1 0,1 20,0 8,-3 0,-3 1,-1-1,-5 15,-9 24,8-60,1-1,0 25,5-55,0 14,0-1,-1 0,0 0,-1 0,-1 0,0 0,-1 0,0-1,-1 1,-1 0,1-4,-1 0,1-1,-2 1,1-1,-1 0,0-1,-1 0,0 0,-1 0,1-1,-7 3,-15 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48:10.7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81,'12'-1,"1"-1,-1 0,1-1,-1 0,1-1,15-3,109-25,-94 24,-9 1,1 2,27-1,196 5,-124 2,-122-1,0 0,-1 1,1 1,-1 0,0 0,0 1,0 1,9 3,-16-5,1 0,-1 0,0 1,0 0,-1-1,1 1,0 0,-1 1,0-1,0 1,0-1,0 1,0 0,-1 0,0 0,1 0,-2 1,1-1,0 1,-1-1,0 1,0 2,2 27,-1-1,-2 1,-4 26,1 20,2 364,3-417,0 0,2 0,2 5,0-3,-2 1,0 15,-4-34,1-4,-1 1,0 0,0 0,-1-1,-2 8,3-13,-1 0,1 0,-1 0,0 0,0 0,0 0,0 0,-1 0,1-1,0 1,-1 0,1-1,-1 1,1-1,-1 0,0 1,0-1,0 0,1 0,-1 0,0 0,0-1,-2 1,-18 4,-1-2,1 0,-1-2,0 0,0-1,-12-3,-11 1,-452-2,378 5,112-1,1 0,0-1,-1 0,1 0,0 0,0-1,-7-2,11 3,0 0,1-1,-1 1,1-1,0 0,-1 0,1 1,0-1,0-1,0 1,0 0,1 0,-1-1,1 1,-1-1,1 1,0-1,0 0,0 0,0 1,0-3,-4-25,2-1,1 1,1-1,2 1,3-22,0-34,-4-521,0 603,1 0,-1 0,0 0,-1 0,1 0,-1 0,0 0,0 0,0 1,0-1,0 0,-1 0,0 1,0-1,-1-1,-9-6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48:19.2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103 82,'0'0,"0"-5,6-1,4-5,7 1,8 1,5 2,1 3,-4-4,3 1,0 2,-1 1,0 1,-1 2,0 0,14 1,1 0,0 0,2 0,2 1,-4-1,-3 0,-5 0,-3 0,-3 0,-1 0,-2 0,0 0,-1 0,1 0,0 0,0 0,0 5,1 6,-6 5,-6 4,1 4,-5 7,-3 7,-3 0,-2 0,-2 2,-1 3,0-2,-1-2,-5 1,0-3,-5-3,1-2,-4 3,2-1,-3-2,3 4,2 4,4-1,2-2,2-3,1 3,1-2,0-2,1-2,0-1,-1-2,0 4,0 0,0 0,1-2,-1-1,0 0,5 3,0 1,0-2,-6-5,-6-8,-7-6,-11-5,-9-4,-3-8,0-1,-4 0,-3-5,3 1,2 2,4 2,3-4,3 2,1 2,1 1,1 2,1 1,-1 2,0-1,0 2,-6-1,-5 0,0 1,1-1,2 0,2 0,2-5,2-6,25 9,1 0,-1-1,0 1,0 0,1-1,0 0,-2-1,-11-22,5-3,4-1,4-6,2-4,1-5,-5-3,-1-4,1 5,-5 4,1 6,1 3,1 4,3 3,-5 1,2 0,0 1,1-1,2 0,2 0,0 0,1-6,-6 1,1-1,0 1,0-4,2-4,1 0,-4 2,1 3,-1 3,2 1,1 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6:48.4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1352 120,'-4'-3,"-1"-1,1 1,-1 0,0 0,1 1,-1-1,-1 1,1 0,-1 0,-50-12,48 12,-40-6,0 3,0 1,-23 3,9 0,-42-7,-78-7,118 11,-37-9,59 6,-41 0,46 6,-10-1,0 2,-1 2,-25 5,65-6,1 1,-1 0,1 0,-1 0,1 1,0 0,0 1,0-1,0 1,1 1,0-1,-4 4,6-4,1 0,-1 1,1-1,-1 1,1 0,0 0,1 0,0 0,-1 1,2-1,-1 0,0 1,1 0,0-1,1 1,-1 0,1 1,0 3,0 0,1 0,0 0,1 0,0 0,0 0,1 0,1-1,-1 1,2-1,-1 0,1 0,0-1,1 1,0-1,1-1,-1 1,1-1,1 0,-1 0,1-1,1 0,-1-1,1 1,0-2,0 1,0-1,6 1,34 9,1-2,31 2,-26-4,1 1,2 5,-31-10,1-1,-1-1,1-1,-1-1,1-2,2-1,61 3,-70 1,-1 0,16 5,-17-4,0 0,1-1,3-1,32 1,20 0,4 4,226 40,-5 0,-75-20,178 26,-264-31,1-7,106-3,1244-14,-1442 0,-1-2,14-5,-4 2,14 0,-9 2,0-4,0-1,10-7,-26 9,0 2,4 1,-2 1,43-10,-84 12,26-5,0-1,15-8,-38 13,0-1,-1-1,0 0,0 0,0-1,0 0,-1-1,0 0,0 0,0-1,11-14,-2 0,0 0,-2-2,0 0,4-12,-13 23,0 0,-1-1,-1 0,0 0,0 0,-2-1,0 1,0-1,-2 0,1 1,-2-4,0 14,0-1,0 1,0-1,0 1,-1 0,0-1,0 1,0 0,0 0,-1 0,1 1,-1-1,0 0,0 1,0 0,-1 0,1 0,-1 0,0 0,0 1,0 0,0 0,0 0,-1 0,-14-6,-1 1,-1 1,1 1,-17-2,15 3,-34-5,1 2,-31 1,-113 5,154 1,-6-2,1-3,-1-2,-28-8,26 4,0 2,0 3,-7 2,-614 4,296 2,-512-2,855 2,-1 1,2 3,-1 0,-8 5,2-1,0-2,-32 2,-133 11,156-16,-50-1,5-1,2 10,60-7,0-2,-12 0,-20-4,36-1,0 1,0 2,-11 2,10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50:22.1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1250 55,'-85'0,"0"-3,-55-10,69 1,18 2,-1 2,0 3,-4 2,-21 3,-141 2,204-1,-1 1,1 1,-1 0,1 1,1 1,-1 0,0 2,1-1,1 2,-1 0,-7 6,11-8,0 0,-1-1,-9 3,11-5,1 1,0 0,0 0,0 1,1 0,-2 2,7-4,-1 1,1-1,0 1,1 0,-1 0,0 0,1 0,0 1,0-1,1 1,-1-1,1 1,0 0,0-1,0 1,1 2,-2 15,1 0,1 0,2 1,-1 3,-1-11,1 0,1-1,1 1,0-1,1 1,0-1,1 0,1-1,0 1,1-1,1-1,-1 1,6 5,22 36,-15-23,16 20,-28-41,1 0,1 0,0-1,0 0,0-1,7 4,29 14,1-2,1-2,7 1,14 6,122 57,-176-79,1-2,0 0,0 0,0-2,1 0,-1-1,10 0,30-1,34-4,-1 0,-70 3,0-1,0-1,0 0,5-3,-13 3,-1-2,1 1,-1-1,0-1,-1 0,1 0,-1-1,4-3,1-2,0-1,0 0,-1-1,-1-1,0 0,-1-1,0 0,-1 0,-1-1,-1 0,3-7,-2-1,-1 0,-1-1,-1-1,-1 1,-1-1,-1 1,-1-20,-2 40,2-51,-3 0,-1 0,-7-27,6 70,1 1,-2 0,1 0,-2 0,0 0,0 1,-1-1,0 1,-1 1,-2-3,4 7,0 0,-1 1,1-1,-1 1,0 1,-1-1,1 1,-1 0,0 0,0 1,0-1,0 2,-1-1,1 1,-1 0,0 1,0 0,-99-13,-86 2,159 12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50:26.85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4186 294,'0'-1,"0"0,-1 0,1 0,0 0,-1 0,1 0,-1 0,1 0,-1 0,1 0,-1 1,0-1,1 0,-1 0,0 1,0-1,0 0,1 1,-1-1,0 0,0 1,-1-1,-24-10,19 9,-117-40,-127-25,140 39,32 7,-1 3,0 3,-64-2,-260 16,187 4,-126-4,298-1,0-2,1-3,-25-6,20 2,0 3,-37 0,-309 7,180 3,135-1,1 3,-27 6,-124 18,179-20,0 3,1 2,0 2,1 2,-19 11,21-7,1 3,1 1,1 3,1 1,2 2,-23 24,47-38,1 1,1 1,1 0,0 1,1 1,2 0,0 0,1 1,1 1,2 0,0 0,1 0,1 1,1 0,2 0,-1 21,3-35,1 0,0 0,0 0,1 0,0 0,1-1,0 1,1-1,0 1,0-1,1 0,0-1,1 1,-1-1,2 0,0 1,5 3,1-1,0 0,0-1,1 0,0-1,1-1,0 0,0-1,5 1,-20-8,32 12,-1 2,0 2,23 15,-22-11,2-1,0-2,1-1,1-2,24 6,-36-12,6 2,1-1,0-1,1-1,23 1,95 9,-72-8,-7 0,8 1,34-2,91 6,33 0,-122-15,94 2,-105 11,-56-5,26-1,14-3,7-1,3 5,100 5,110-9,-189-4,-67 4,0 1,8 5,38 3,147 14,-152-15,-37-3,28-1,100 5,-90-3,92-5,-154-6,0-1,-1-1,1-2,-1-1,0-1,-1-2,25-11,-28 9,-1-2,0 0,20-16,-37 23,0 0,0 0,-1-1,0 0,0-1,-1 0,0 0,0-1,-1 0,-1 0,3-4,-1-7,0 0,-1-1,-1 0,-1 0,-1 0,0-18,-2-30,-5-35,2 88,0 0,-2 0,0 1,0-1,-2 1,0 0,-1 1,0-1,-1 2,-4-6,-20-27,-2 2,-17-18,30 38,13 16,0 1,-1-1,0 2,0-1,0 1,-1 1,0 0,-1 0,1 1,-9-3,-13-3,-1 1,-33-4,26 5,-31-10,43 8,1-1,-10-7,9 5,-29-11,-86-20,35 12,86 25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8T12:16:02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2308 122,'13'-5,"-5"4,-1-1,-1-1,1 1,0-1,0-1,-1 1,2-2,-8 5,1 0,-1 0,0-1,0 1,0 0,0 0,0 0,0 0,1 0,-1-1,0 1,0 0,0 0,0 0,0 0,0 0,0-1,0 1,0 0,0 0,0 0,0 0,0-1,0 1,0 0,0 0,0 0,0 0,0-1,0 1,0 0,0 0,0 0,0 0,0-1,-1 1,1 0,0 0,0 0,0 0,0 0,0 0,0-1,0 1,-1 0,1 0,0 0,0 0,-13-6,-17-1,-39-2,-1 4,-27 3,-90-8,16-1,-94 8,209 4,15-3,1-2,-22-5,-44-4,-285 9,223 5,129 1,-1 2,-31 7,2 0,58-9,0 0,1 0,-1 1,1 1,0-1,0 2,0-1,0 1,-4 4,-1 2,1 0,0 1,0 1,1 0,-2 5,-3 1,1 1,1 1,1 1,1 0,0 1,-7 19,10-13,1 1,1 0,1 1,2 0,1 0,2 1,1-1,1 11,-2 32,-7 40,1-30,4 2,4-66,0-8,1 0,0 0,0 0,1 0,1 0,0 0,0-1,1 1,5 11,2-2,2-1,1 1,0-2,1 0,4 2,-9-10,1-1,0 0,1-1,0 0,1 0,0-1,0-1,1 0,2 0,321 125,-254-101,2-4,78 14,-56-21,1-5,41-2,156 27,-247-32,4 2,21 3,0-3,39-2,145 7,25-1,432-15,-633-2,37-9,-28 2,2 4,352 6,-206 1,-197 1,1 3,10 3,1 1,7-3,-5-3,0-3,0-3,0-3,0-2,57-16,-75 10,-1-1,-1-2,-1-2,0-2,-2-2,0-2,-2-1,0-3,3-5,-33 26,1-2,-1 1,-1-1,1 0,-2-1,0 0,0 0,-1-1,0 0,-1 0,0 0,1-6,0-5,-1 0,0-1,-2 0,-1 0,-1 0,-1-11,-1 18,-1 0,-1 0,-1 0,0 1,-1-1,-1 1,0 0,-2 1,-4-9,-11-15,-1 2,-2 0,-4-1,-12-11,-1 3,-3 1,-46-33,56 51,-37-20,1 1,27 17,-2 3,0 1,-2 3,-1 1,-33-7,3 3,-108-36,96 32,-1 4,-2 4,-89-8,-34 7,-42-7,211 22,-71-11,-1 5,-45 4,-353 11,487-4,1-1,0-1,-4-3,1 1,0 1,-16 1,25 3,-1-1,-1 2,1 1,0 0,-19 5,20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6.5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8T14:16:51.3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66 31,'9'0,"25"1,0-2,-1-2,26-4,-11-2,0 3,45 0,100 8,-70 0,679-2,-791 0,-1 0,1 1,0 0,0 1,-1 0,1 1,-1 0,7 3,-11-3,0 0,0 0,0 1,-1 0,0 0,0 0,0 1,0 0,-1 0,1 0,-1 0,-1 1,1 0,1 3,4 13,0-1,-2 2,-1-1,0 1,1 17,8 30,10 23,18 74,-36-129,-1 0,-2 0,-1 19,-5 460,1-500,0 0,-2 0,0 0,-3 7,1-4,1 0,-1 19,5-34,-1 1,1 0,-1-1,-1 1,1-1,-1 1,1-1,-2 1,1-1,0 0,-1 0,0-2,1 0,-1 0,0 0,0 0,0 0,0-1,0 1,-1-1,1 0,-1 0,1-1,-1 1,0-1,0 1,-3 0,-14 3,-1-1,0-1,1 0,-16-2,-90-4,45 0,-670 1,412 3,310 1,0 1,1 1,-6 2,11 0,0-3,0 0,0-1,-1-1,-3-1,25-1,0 1,0 0,1-1,-1 0,0 1,1-1,-1 0,1-1,-1 1,1 0,0-1,0 1,-1-1,1 0,0 0,0 1,0-1,1-1,-1 1,0 0,1 0,0-1,-1 1,1-1,0 1,0-1,0 1,1-1,-1 0,0-1,-1-10,1-1,0 1,0-1,2 1,1-8,-1 1,4-685,-7 408,2-71,0 345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2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0,'-5'0,"-1"0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09:58:16.52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15.40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169 73,'-5'-30,"-7"7,-6 14,-5 3,-3 3,-3 2,-1 8,4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18.5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1428 152,'-54'-32,"33"19,0 1,-10-3,-9-3,19 7,1 2,-1 1,-1 0,1 2,-1 0,0 2,-7-1,-101 1,-40 6,13 1,-182-3,330 0,-1 1,1 0,-1 0,1 1,-1 1,1-1,0 1,0 1,0 0,1 0,-1 1,1 0,0 0,0 1,1 0,-3 3,0 1,0 1,1-1,0 2,1-1,1 1,0 0,0 1,1 0,1 0,-4 13,0 2,-1 5,0-1,3 1,0 0,3 2,3-25,0 1,1-1,1 1,-1-1,2 1,0-1,0 0,0 0,2 0,-1 0,1 0,0-1,1 1,0-1,2 2,54 67,-40-55,-2 1,-1 1,14 27,-29-46,1 0,0 0,0 0,1 0,0 0,0-1,0 0,0 0,1 0,0-1,0 0,0 0,1 0,0-1,9 4,1-1,0 0,0-2,0 0,6 0,30 3,1-3,0-3,44-3,1-1,33 5,140-4,-254 0,1 0,-1 0,0-2,0 0,0-2,12-4,-18 5,-1-1,1 0,-1-1,0 0,-1-1,0 0,0-1,-1 0,8-9,38-52,22-41,-69 98,-1 0,0-1,0 0,-2 0,0 0,0-1,-1 0,-1 0,-1 0,0-1,0 1,-2-4,0 8,0 0,-1-1,0 1,-1 0,-1 0,1 0,-2 0,1 0,-2 0,1 1,-2 0,1 0,-1 0,-1 1,1 0,-7-6,-11-9,-38-43,55 59,1 1,-2-1,1 1,-7-4,-5-1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23.45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1540 209,'-20'0,"-43"0,0-2,-39-8,22 1,-67 1,60 5,-86-14,118 10,-23-5,52 6,-1 2,1 1,-1 1,0 2,-5 0,-31 8,1 2,-47 13,95-17,0-1,1 2,-1 0,1 0,1 1,-1 1,1 0,1 1,-7 6,-28 22,39-32,-1 0,1 1,0-1,0 2,1-1,0 1,0 0,0 0,1 1,1-1,0 1,0 0,0 1,1-1,1 0,-1 1,2 1,-1 1,2-1,-1 0,1 1,1-1,0 0,1 0,0 1,1-1,0 0,1-1,0 1,3 6,3 0,1 0,0-1,1-1,0 1,1-2,10 8,12 15,-26-27,1 0,1 0,-1-1,2-1,-1 0,1 0,0-1,4 1,5 1,1-1,0-1,0-1,15 2,108 16,3-6,-59-5,0 3,8 7,-32-8,0-3,1-2,58 0,2-1,36 10,-31-3,58-3,178-12,-154-3,-153 1,0 3,0 2,0 3,7 4,61 12,69 2,-124-17,20-1,11-4,-13 0,17 5,10 3,91-4,-158-4,-1 2,1 2,12 5,6 1,21-2,81-3,48-8,-110-2,-50-1,54-10,-9 1,-47 6,-1-2,34-11,-60 11,0-1,-1-2,0-1,-1-1,17-11,-30 14,1-2,-2 1,7-8,23-18,-34 29,0 0,-1-1,1 0,-1 0,-1-1,0 0,-1 0,1-1,-2 0,0-1,0 1,-1-1,-1 0,1 0,-2-1,0 1,-1-1,0 1,0-1,-2-6,2-34,-3 1,-2 0,-3 0,-9-36,13 78,-2 0,1 1,-1-1,-1 1,0 0,0 0,-1 1,0-1,0 1,-1 0,0 1,-5-4,-6-5,0 1,-1 1,-1 1,-20-11,-25-11,-1 2,-2 4,-53-15,58 24,-35-9,-9 2,-14 6,-1 5,0 5,-107 5,-1576 10,1741-1,0 3,1 3,-2 3,-94 12,-83 14,163-23,68-13,-35 5,1 3,1 1,-8 5,26-6,-6 2,-31 7,33-12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07T10:00:40.4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64 2806,'174'-1,"192"3,-96 24,-96-10,-70-5,43-4,-63-6,169-4,-120-11,3 0,-105 11,0-1,5-3,-2 0,24 0,49-8,-63 8,43-2,109 8,-193 1,1 0,-1 0,0-1,0 1,1-1,-1 1,0-1,0 0,0-1,0 1,0 0,0-1,0 1,-1-1,1 0,0 0,-1 0,0-1,1 1,-1 0,0-1,0 1,0-1,0 0,-1 0,1 0,-1 0,0 0,0 0,0 0,0 0,0 0,-1 0,1-3,3-32,-2-1,-2 0,-1 1,-2-4,-1-34,4 29,0 9,-2-1,-2 0,-4-16,0 5,2 1,-1-48,9-104,0 69,-4 22,5-127,3 185,3 1,1 0,8-15,9-45,-8 38,-11 47,-1 0,-2-1,1-9,5-51,6-7,-5 34,-2-1,-4 1,-1-20,-5 49,1 20,0 0,-1-1,0 1,-1 0,0 0,-1 0,-1-1,1 2,-2-1,-3-9,-10-15,12 24,0 1,-1-1,0 1,-1-1,4 7,0 1,-1-1,1 0,-1 1,0 0,0 0,0 0,0 1,0-1,-1 1,-4-2,-8-2,-2 0,1 1,0 1,-19-1,-78-3,32 4,28-1,-277-29,237 25,-2 3,-83 8,54 0,12-3,-119 3,112 10,-97 24,157-26,2 4,0 2,0 2,-24 14,61-23,-1-2,1-1,-1 0,-1-2,1 0,0-2,-1 0,-22-3,42 1,0 0,0 0,0 1,1-1,-1 1,0 0,0 0,0 0,1 0,-1 1,1 0,-1-1,1 1,-1 0,1 1,0-1,0 1,0-1,0 1,1 0,-1 0,1 0,0 0,-1 1,2-1,-1 0,0 1,1 0,-1-1,0 4,-4 13,1-1,0 1,2-1,0 1,0 11,2 103,1-94,5 659,-6-675,-1 1,-1-1,-1 0,-1 0,-1 0,-8 20,-29 81,37-98,2 1,1-1,1 1,2 0,0 0,2 1,0 27,-2 17,-1-16,2-1,3 0,5 15,0-20,-1-2,2-1,2 1,2-2,9 21,-18-44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90F6-04E2-0C4A-B34B-9228D8340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31AE5-8C14-C34C-B8D2-E2E3AC4F9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5B9F-30BF-C649-8CCE-34D0493C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20283-D57A-2246-9A06-7076643B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E7BBD-FF03-4D4C-9431-1EE6BF10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7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9B6A-262C-F242-A549-96338B0D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85B32-EE19-AA41-BB71-8010FA633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C693-035C-F745-9EC1-E234DCE8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83CB-D077-034A-A376-6E941B70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69100-3B04-8447-AF75-FF001682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1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DF254-66E3-2E49-A514-6427A727A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8B7EB-F744-A94A-8248-781BF65A0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2D84-D7CE-9A47-92B7-C6A6823F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22A6-8123-1345-A5AC-738986CD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298C3-2283-7347-8CBE-BAC7954C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5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AF27-09F1-E545-A76F-75EC80AC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6B08-5E57-074A-B208-128B19C3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325A-0F75-5249-BE58-F10DDE74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1C6B-50DD-194E-9ADC-074104AC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421BA-CDE1-A340-AB0C-827BA815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8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045B-DB06-024D-89F2-555B892D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82599-A649-3440-A861-DC71E855F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25C6-224C-3E4B-8EB5-4C966465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CEC8-FA92-0345-A512-63BD4336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B647C-9ADB-3E40-88E5-B6B38B41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5EDA-9906-5446-9F60-F319EBCC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FE720-71B6-B84C-BF34-4FBFB751E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099F0-5F3F-DF4D-BC38-36684BC68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73DF9-B447-3A4B-8BCF-0AC958BB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EC5E7-62D9-444A-8325-B211EB7D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389C1-C0AA-584E-9813-373A77B4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3583-AE6C-5848-B51F-2055869D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9F90B-1964-444B-AE10-BCF00C4E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E6944-4968-8C47-AEE7-42E85DD6A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11F87-6D0A-D34D-A963-DA031F26E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85473-450F-4543-9E5B-F90A4A258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54FA1D-6232-FC42-BF44-E4E0B742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4C0A1-EC9C-B045-B8C9-E5654D38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8E34A-77DA-324F-8DFE-024186D5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0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E404-8A2F-EC4C-BF3B-27FCD181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D885F-5D2C-F34F-BC3C-681CFC2A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107A9-1245-7242-8DD2-0BE64ED4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AB5B-143C-CC44-9A6C-7083E8A8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4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53EBC-34B8-FB4A-84FF-B0647FB6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BD7C1-6293-864D-8B68-1CE092ED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D30A1-50CC-7F48-954E-609EBD2E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696D-58AE-E742-A101-E9079020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DAC2-AFC4-9F42-BBC0-CBAB9140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E9005-517D-3844-9C67-F7DA94C1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C9530-A40E-A34C-A14C-E3EE06BCD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40760-F48B-2349-8CB3-A71DE33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3719-A2E4-D343-8778-038F38B8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ABE-FC1F-8F45-848F-A0F0B07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5A6DC-22EF-3A4B-A79F-AE08F9773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53B02-2F84-E14A-8C39-DFA14D84C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04DB6-297D-614E-A3C8-D3632BCE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0C550-D2E2-4B4B-8364-2A1107C4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49645-B8DA-8C48-B857-C34E30F7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84B71-4084-114B-AC3C-4F459928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4BEEA-231B-9F45-A749-D8F452C54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F37B2-E0AE-2B4C-98E7-68B9F1F8B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D40E-8E2F-6A48-8D9B-5F9B1E351A9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7D41E-2B54-A342-99F7-452182D96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3236-30D1-6A40-8172-81766B08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B462-6F87-A84D-816D-AF420B85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1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customXml" Target="../ink/ink19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1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customXml" Target="../ink/ink22.xml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10" Type="http://schemas.openxmlformats.org/officeDocument/2006/relationships/customXml" Target="../ink/ink24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0.png"/><Relationship Id="rId4" Type="http://schemas.openxmlformats.org/officeDocument/2006/relationships/customXml" Target="../ink/ink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customXml" Target="../ink/ink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9.xml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customXml" Target="../ink/ink6.xml"/><Relationship Id="rId12" Type="http://schemas.openxmlformats.org/officeDocument/2006/relationships/image" Target="../media/image10.png"/><Relationship Id="rId17" Type="http://schemas.openxmlformats.org/officeDocument/2006/relationships/customXml" Target="../ink/ink11.xml"/><Relationship Id="rId2" Type="http://schemas.openxmlformats.org/officeDocument/2006/relationships/customXml" Target="../ink/ink4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8.xml"/><Relationship Id="rId5" Type="http://schemas.openxmlformats.org/officeDocument/2006/relationships/image" Target="../media/image6.png"/><Relationship Id="rId15" Type="http://schemas.openxmlformats.org/officeDocument/2006/relationships/customXml" Target="../ink/ink10.xml"/><Relationship Id="rId10" Type="http://schemas.openxmlformats.org/officeDocument/2006/relationships/image" Target="../media/image9.png"/><Relationship Id="rId19" Type="http://schemas.openxmlformats.org/officeDocument/2006/relationships/customXml" Target="../ink/ink12.xml"/><Relationship Id="rId4" Type="http://schemas.openxmlformats.org/officeDocument/2006/relationships/customXml" Target="../ink/ink5.xml"/><Relationship Id="rId9" Type="http://schemas.openxmlformats.org/officeDocument/2006/relationships/customXml" Target="../ink/ink7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aig-edmonds.com/flags-of-the-world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A1A85B3-F8D9-AE4C-A065-BE1008B8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628" y="16530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Ideas for using Digimap for Schools</a:t>
            </a:r>
            <a:endParaRPr lang="en-US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99F5F4D-B296-A54B-BD6D-1318E7506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2468" y="3766458"/>
            <a:ext cx="6696744" cy="1752600"/>
          </a:xfrm>
        </p:spPr>
        <p:txBody>
          <a:bodyPr>
            <a:normAutofit/>
          </a:bodyPr>
          <a:lstStyle/>
          <a:p>
            <a:r>
              <a:rPr lang="en-GB" dirty="0"/>
              <a:t>Darren Bailey</a:t>
            </a:r>
          </a:p>
          <a:p>
            <a:r>
              <a:rPr lang="en-GB" dirty="0"/>
              <a:t>Schools Manager</a:t>
            </a:r>
          </a:p>
          <a:p>
            <a:r>
              <a:rPr lang="en-GB" dirty="0"/>
              <a:t>Ordnance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8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D7F1D-8014-4753-8071-E628787C9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B774D-DB8E-4A64-B596-D244917800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D5AFD12-196A-4035-B5B0-7540D3A3378A}"/>
                  </a:ext>
                </a:extLst>
              </p14:cNvPr>
              <p14:cNvContentPartPr/>
              <p14:nvPr/>
            </p14:nvContentPartPr>
            <p14:xfrm>
              <a:off x="397647" y="1502619"/>
              <a:ext cx="2461680" cy="139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D5AFD12-196A-4035-B5B0-7540D3A337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007" y="1493619"/>
                <a:ext cx="2479320" cy="141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494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D7F1D-8014-4753-8071-E628787C9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6AEE94-1D72-4335-BC46-A426798CE1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1D34C6-2DC3-40F3-9AD6-E011DC09A060}"/>
                  </a:ext>
                </a:extLst>
              </p14:cNvPr>
              <p14:cNvContentPartPr/>
              <p14:nvPr/>
            </p14:nvContentPartPr>
            <p14:xfrm>
              <a:off x="817047" y="5137899"/>
              <a:ext cx="351360" cy="46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1D34C6-2DC3-40F3-9AD6-E011DC09A0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8407" y="5129259"/>
                <a:ext cx="369000" cy="48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61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FFFC6-E49A-482E-B613-69C45EBCB9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7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Who’s got the biggest football pitch?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Find all 20 premier league grounds and measure the playing area size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Extra – Add the grid references as well.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be tailored to just the teams near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16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1F890A-EB54-4619-9045-BF6C6C2352B0}"/>
              </a:ext>
            </a:extLst>
          </p:cNvPr>
          <p:cNvGraphicFramePr>
            <a:graphicFrameLocks noGrp="1"/>
          </p:cNvGraphicFramePr>
          <p:nvPr/>
        </p:nvGraphicFramePr>
        <p:xfrm>
          <a:off x="1019503" y="451945"/>
          <a:ext cx="9785132" cy="6232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5087">
                  <a:extLst>
                    <a:ext uri="{9D8B030D-6E8A-4147-A177-3AD203B41FA5}">
                      <a16:colId xmlns:a16="http://schemas.microsoft.com/office/drawing/2014/main" val="1237179858"/>
                    </a:ext>
                  </a:extLst>
                </a:gridCol>
                <a:gridCol w="1506685">
                  <a:extLst>
                    <a:ext uri="{9D8B030D-6E8A-4147-A177-3AD203B41FA5}">
                      <a16:colId xmlns:a16="http://schemas.microsoft.com/office/drawing/2014/main" val="3718203820"/>
                    </a:ext>
                  </a:extLst>
                </a:gridCol>
                <a:gridCol w="2428757">
                  <a:extLst>
                    <a:ext uri="{9D8B030D-6E8A-4147-A177-3AD203B41FA5}">
                      <a16:colId xmlns:a16="http://schemas.microsoft.com/office/drawing/2014/main" val="845408557"/>
                    </a:ext>
                  </a:extLst>
                </a:gridCol>
                <a:gridCol w="2484603">
                  <a:extLst>
                    <a:ext uri="{9D8B030D-6E8A-4147-A177-3AD203B41FA5}">
                      <a16:colId xmlns:a16="http://schemas.microsoft.com/office/drawing/2014/main" val="21447351"/>
                    </a:ext>
                  </a:extLst>
                </a:gridCol>
              </a:tblGrid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Team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Postcode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Size of playing area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Grid Ref for Ground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4693926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Arsenal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N7 7AJ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631721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Aston Villa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B6 6HE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166653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Brighton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BN1 9BL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757543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Bournemouth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BH7 7AF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5967011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Chelsea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SW6 1HS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840269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Crystal Palace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SE25 6PU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0385096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Burnley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BB10 4BX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4503032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Everton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L4 4EL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963094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Leicester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LE2 7FL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5325672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Liverpool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L4 0TH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3392548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Manchester City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M11 3FF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549458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Manchester Utd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M16 0RA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844088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Newcastle Utd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NE1 4ST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1035062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Norwich City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NR1 1JE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6430768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Sheffield Utd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S2 4SU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401960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Southampton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SO14 5FP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940776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Tottenham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N17 0BX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5015340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Watford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WD18 0ER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830096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West Ham Utd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E20 2ST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9043506"/>
                  </a:ext>
                </a:extLst>
              </a:tr>
              <a:tr h="29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Wolverhampton Wanderers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WV1 4QR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505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49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7015821-C281-4DFF-855B-1FD433471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77" y="156215"/>
            <a:ext cx="11913645" cy="6701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80ACC5E-3EAE-44BB-B261-C9D261C9E9C8}"/>
                  </a:ext>
                </a:extLst>
              </p14:cNvPr>
              <p14:cNvContentPartPr/>
              <p14:nvPr/>
            </p14:nvContentPartPr>
            <p14:xfrm>
              <a:off x="2009070" y="4409625"/>
              <a:ext cx="363240" cy="403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80ACC5E-3EAE-44BB-B261-C9D261C9E9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0430" y="4400625"/>
                <a:ext cx="38088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8422A8E-8644-47FB-8E61-5B69CAF62228}"/>
                  </a:ext>
                </a:extLst>
              </p14:cNvPr>
              <p14:cNvContentPartPr/>
              <p14:nvPr/>
            </p14:nvContentPartPr>
            <p14:xfrm>
              <a:off x="1267470" y="4409265"/>
              <a:ext cx="410040" cy="488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8422A8E-8644-47FB-8E61-5B69CAF622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470" y="4391625"/>
                <a:ext cx="445680" cy="52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96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93D70-F591-4E4C-AFEA-35E0C26C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DD1EF-CB87-4D77-9093-73B41E8D53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" y="270569"/>
            <a:ext cx="11229975" cy="63168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5EF0FC-81C7-4DF4-842E-84914F3C4361}"/>
                  </a:ext>
                </a:extLst>
              </p14:cNvPr>
              <p14:cNvContentPartPr/>
              <p14:nvPr/>
            </p14:nvContentPartPr>
            <p14:xfrm>
              <a:off x="378270" y="4332945"/>
              <a:ext cx="520200" cy="34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5EF0FC-81C7-4DF4-842E-84914F3C43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270" y="4324305"/>
                <a:ext cx="53784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C93580-D75D-40F1-9845-287615AD7731}"/>
                  </a:ext>
                </a:extLst>
              </p14:cNvPr>
              <p14:cNvContentPartPr/>
              <p14:nvPr/>
            </p14:nvContentPartPr>
            <p14:xfrm>
              <a:off x="778950" y="4675665"/>
              <a:ext cx="1765800" cy="524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C93580-D75D-40F1-9845-287615AD77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9950" y="4667025"/>
                <a:ext cx="1783440" cy="5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3599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time is it?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Using the time zone layer, can we work out the times in different places.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start with easy ones and get progressively harder.  Covers; place, location, time zones and maths!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Extra; measure the distance between places.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83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7C08A-D77F-4040-A9B2-85BEEF97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0" y="262759"/>
            <a:ext cx="9735614" cy="61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0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37B8024-497B-44F6-9031-910B94EB4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593C285-3DCF-4714-B644-C2375283E9E2}"/>
                  </a:ext>
                </a:extLst>
              </p14:cNvPr>
              <p14:cNvContentPartPr/>
              <p14:nvPr/>
            </p14:nvContentPartPr>
            <p14:xfrm>
              <a:off x="561860" y="4580849"/>
              <a:ext cx="2022120" cy="619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593C285-3DCF-4714-B644-C2375283E9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3220" y="4572209"/>
                <a:ext cx="2039760" cy="6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13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1" y="133564"/>
            <a:ext cx="11127769" cy="6043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6 Different tasks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r>
              <a:rPr lang="en-GB" dirty="0"/>
              <a:t>Grid reference quiz (</a:t>
            </a:r>
            <a:r>
              <a:rPr lang="en-GB" sz="2400" dirty="0"/>
              <a:t>4/6/8 figure grid reference, finding places, identifying features</a:t>
            </a:r>
            <a:r>
              <a:rPr lang="en-GB" dirty="0"/>
              <a:t>)</a:t>
            </a:r>
          </a:p>
          <a:p>
            <a:r>
              <a:rPr lang="en-GB" dirty="0"/>
              <a:t>Flags game (</a:t>
            </a:r>
            <a:r>
              <a:rPr lang="en-GB" sz="2400" dirty="0"/>
              <a:t>locating countries/continents</a:t>
            </a:r>
            <a:r>
              <a:rPr lang="en-GB" dirty="0"/>
              <a:t>)</a:t>
            </a:r>
          </a:p>
          <a:p>
            <a:r>
              <a:rPr lang="en-GB" dirty="0"/>
              <a:t>Who’s got the biggest football pitch (</a:t>
            </a:r>
            <a:r>
              <a:rPr lang="en-GB" sz="2400" dirty="0"/>
              <a:t>Grid reference, finding places, measuring shapes</a:t>
            </a:r>
            <a:r>
              <a:rPr lang="en-GB" dirty="0"/>
              <a:t>)</a:t>
            </a:r>
          </a:p>
          <a:p>
            <a:r>
              <a:rPr lang="en-GB" dirty="0"/>
              <a:t>What time is it? (</a:t>
            </a:r>
            <a:r>
              <a:rPr lang="en-GB" sz="2200" dirty="0"/>
              <a:t>Time  zones, locating countries/continents, and Maths</a:t>
            </a:r>
            <a:r>
              <a:rPr lang="en-GB" dirty="0"/>
              <a:t>)</a:t>
            </a:r>
          </a:p>
          <a:p>
            <a:r>
              <a:rPr lang="en-GB" dirty="0"/>
              <a:t>Who’s got the nosiest Street? (</a:t>
            </a:r>
            <a:r>
              <a:rPr lang="en-GB" sz="2200" dirty="0"/>
              <a:t>Field work, collecting data and digital technologies</a:t>
            </a:r>
            <a:r>
              <a:rPr lang="en-GB" dirty="0"/>
              <a:t>)</a:t>
            </a:r>
          </a:p>
          <a:p>
            <a:r>
              <a:rPr lang="en-GB" dirty="0"/>
              <a:t>Titanic Journey, story telling with maps!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810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14:cNvPr>
              <p14:cNvContentPartPr/>
              <p14:nvPr/>
            </p14:nvContentPartPr>
            <p14:xfrm>
              <a:off x="4695750" y="413350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7110" y="412450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F9D7E2-1AD1-4812-B9D0-04E52AE01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1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F63D-B9A9-41CA-B06D-8CA56B1A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4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BE0E4-19D0-45E6-AF88-9A1549F4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6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Who’s got the noisiest street?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Using location and decibel apps, where is the nosiest place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Fieldwork, place and collecting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1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will need;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smart phone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Two apps; </a:t>
            </a:r>
            <a:r>
              <a:rPr lang="en-GB" b="1" dirty="0"/>
              <a:t>Decibel X and either </a:t>
            </a:r>
            <a:r>
              <a:rPr lang="en-GB" b="1" dirty="0" err="1"/>
              <a:t>Gridpoint</a:t>
            </a:r>
            <a:r>
              <a:rPr lang="en-GB" b="1" dirty="0"/>
              <a:t> GB (</a:t>
            </a:r>
            <a:r>
              <a:rPr lang="en-GB" b="1" dirty="0" err="1"/>
              <a:t>iphone</a:t>
            </a:r>
            <a:r>
              <a:rPr lang="en-GB" b="1" dirty="0"/>
              <a:t>) or OS Locate (Android)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Excel to record your data.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715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monitor&#10;&#10;Description automatically generated">
            <a:extLst>
              <a:ext uri="{FF2B5EF4-FFF2-40B4-BE49-F238E27FC236}">
                <a16:creationId xmlns:a16="http://schemas.microsoft.com/office/drawing/2014/main" id="{1333C227-174D-4BD5-85AA-B4A0AF09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0" y="1099361"/>
            <a:ext cx="2989393" cy="5317134"/>
          </a:xfrm>
          <a:prstGeom prst="rect">
            <a:avLst/>
          </a:prstGeom>
        </p:spPr>
      </p:pic>
      <p:pic>
        <p:nvPicPr>
          <p:cNvPr id="7" name="Picture 6" descr="A picture containing meter, clock, black, side&#10;&#10;Description automatically generated">
            <a:extLst>
              <a:ext uri="{FF2B5EF4-FFF2-40B4-BE49-F238E27FC236}">
                <a16:creationId xmlns:a16="http://schemas.microsoft.com/office/drawing/2014/main" id="{589C3AE4-296B-41BB-8319-ADDB0AA7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143" y="1015236"/>
            <a:ext cx="3083986" cy="5485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5F74D-1AAC-4F23-93DA-6F922081EEE4}"/>
              </a:ext>
            </a:extLst>
          </p:cNvPr>
          <p:cNvSpPr txBox="1"/>
          <p:nvPr/>
        </p:nvSpPr>
        <p:spPr>
          <a:xfrm>
            <a:off x="367270" y="306512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Gridpoint</a:t>
            </a:r>
            <a:r>
              <a:rPr lang="en-GB" sz="3200" dirty="0"/>
              <a:t> GB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251B9-54E2-440A-A2C8-7627087689D5}"/>
              </a:ext>
            </a:extLst>
          </p:cNvPr>
          <p:cNvSpPr txBox="1"/>
          <p:nvPr/>
        </p:nvSpPr>
        <p:spPr>
          <a:xfrm>
            <a:off x="8342143" y="357381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Decibel X</a:t>
            </a:r>
          </a:p>
        </p:txBody>
      </p:sp>
      <p:pic>
        <p:nvPicPr>
          <p:cNvPr id="13" name="Picture 12" descr="A clock hanging on the wall&#10;&#10;Description automatically generated">
            <a:extLst>
              <a:ext uri="{FF2B5EF4-FFF2-40B4-BE49-F238E27FC236}">
                <a16:creationId xmlns:a16="http://schemas.microsoft.com/office/drawing/2014/main" id="{14B99DCF-9C2D-4130-A9BB-21CC1B0B6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42" y="1099361"/>
            <a:ext cx="2989393" cy="53171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2641B-FB79-4CDC-916A-185F87EB321E}"/>
              </a:ext>
            </a:extLst>
          </p:cNvPr>
          <p:cNvSpPr txBox="1"/>
          <p:nvPr/>
        </p:nvSpPr>
        <p:spPr>
          <a:xfrm>
            <a:off x="4284442" y="319282"/>
            <a:ext cx="266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OS Locate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757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Each pupil will record their location using </a:t>
            </a:r>
            <a:r>
              <a:rPr lang="en-GB" dirty="0" err="1"/>
              <a:t>Gridpoint</a:t>
            </a:r>
            <a:r>
              <a:rPr lang="en-GB" dirty="0"/>
              <a:t> GB or OS Locate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And the decibel level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By taking a screen shot of each one, they record both pieces of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collate all the data together in a spreadsheet and upload it in to Digimap for Schools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104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22496-0B23-4166-ACA2-A0390879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5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8"/>
            <a:ext cx="10964917" cy="6281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</a:rPr>
              <a:t>IMPORTANT INFORMATION!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Format of location field– Click the ? for the help files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Your spreadsheet must be saved as .CSV file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CC7F2-EF15-471A-92ED-025F48D4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99" y="1336784"/>
            <a:ext cx="3238500" cy="66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9B14D-7985-4F96-BB83-8F7616FD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003534"/>
            <a:ext cx="6240694" cy="3510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9B491-91E0-442A-AA06-9E68E0408ACF}"/>
                  </a:ext>
                </a:extLst>
              </p14:cNvPr>
              <p14:cNvContentPartPr/>
              <p14:nvPr/>
            </p14:nvContentPartPr>
            <p14:xfrm>
              <a:off x="10671921" y="1364922"/>
              <a:ext cx="671760" cy="56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9B491-91E0-442A-AA06-9E68E0408A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2921" y="1355922"/>
                <a:ext cx="689400" cy="5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2167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07233-FFD5-43EE-859F-D4C9CA33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1CDC-BB48-4645-8FA9-96962033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Grid reference quiz;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Finding place, 4/6/8 figure grid reference, identifying features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10 sites or places around Britain, find and record the grid reference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make it more difficult add the National Grid overlay and work out </a:t>
            </a:r>
            <a:r>
              <a:rPr lang="en-GB"/>
              <a:t>the 6-figure </a:t>
            </a:r>
            <a:r>
              <a:rPr lang="en-GB" dirty="0"/>
              <a:t>grid ref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688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 things you could record (could be around the school site);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Temperature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Wind Speed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Rain fall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Height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74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Titanic Journey, story telling with maps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Using world maps, Lat and Long, line drawing tool, text boxes and measurement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232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4A867-B9E1-4853-9F1B-C5713540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Grid reference quiz - 10 places in the UK, can you find them and the grid reference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DF8517-276B-4051-A5EF-DE0A4D44A1B8}"/>
              </a:ext>
            </a:extLst>
          </p:cNvPr>
          <p:cNvGraphicFramePr>
            <a:graphicFrameLocks noGrp="1"/>
          </p:cNvGraphicFramePr>
          <p:nvPr/>
        </p:nvGraphicFramePr>
        <p:xfrm>
          <a:off x="388883" y="1457325"/>
          <a:ext cx="11414234" cy="4343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2309">
                  <a:extLst>
                    <a:ext uri="{9D8B030D-6E8A-4147-A177-3AD203B41FA5}">
                      <a16:colId xmlns:a16="http://schemas.microsoft.com/office/drawing/2014/main" val="1620660110"/>
                    </a:ext>
                  </a:extLst>
                </a:gridCol>
                <a:gridCol w="2387387">
                  <a:extLst>
                    <a:ext uri="{9D8B030D-6E8A-4147-A177-3AD203B41FA5}">
                      <a16:colId xmlns:a16="http://schemas.microsoft.com/office/drawing/2014/main" val="1737764488"/>
                    </a:ext>
                  </a:extLst>
                </a:gridCol>
                <a:gridCol w="2902269">
                  <a:extLst>
                    <a:ext uri="{9D8B030D-6E8A-4147-A177-3AD203B41FA5}">
                      <a16:colId xmlns:a16="http://schemas.microsoft.com/office/drawing/2014/main" val="731279347"/>
                    </a:ext>
                  </a:extLst>
                </a:gridCol>
                <a:gridCol w="2902269">
                  <a:extLst>
                    <a:ext uri="{9D8B030D-6E8A-4147-A177-3AD203B41FA5}">
                      <a16:colId xmlns:a16="http://schemas.microsoft.com/office/drawing/2014/main" val="4151588469"/>
                    </a:ext>
                  </a:extLst>
                </a:gridCol>
              </a:tblGrid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Place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Clue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Grid Ref easy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Grid Ref hard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170650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Stonehenge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778561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Tower of London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2209396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Roman Baths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Bath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735908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York Minster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York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5122221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Welsh Assembly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Cardiff Bay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1614684"/>
                  </a:ext>
                </a:extLst>
              </a:tr>
              <a:tr h="380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Canterbury Cathedral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Canterbury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589357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Warwick Castle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Warwick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97695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Edinburgh Castle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Old Town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2412980"/>
                  </a:ext>
                </a:extLst>
              </a:tr>
              <a:tr h="358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Chester Zoo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Look north to Upton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985924"/>
                  </a:ext>
                </a:extLst>
              </a:tr>
              <a:tr h="734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Eden Project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North East from St Austell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54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95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E12EF0-E77E-4D93-BA22-3134235D1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" y="516930"/>
            <a:ext cx="10077450" cy="56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BC4738-7EB6-4A70-92FB-73E07A06A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26" y="431184"/>
            <a:ext cx="10658901" cy="59956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BC33B68-D013-4240-8209-34955B1EE26B}"/>
                  </a:ext>
                </a:extLst>
              </p14:cNvPr>
              <p14:cNvContentPartPr/>
              <p14:nvPr/>
            </p14:nvContentPartPr>
            <p14:xfrm>
              <a:off x="1101062" y="4774825"/>
              <a:ext cx="836640" cy="37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BC33B68-D013-4240-8209-34955B1EE2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2062" y="4765825"/>
                <a:ext cx="85428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210E78-B5CB-4978-936C-8B6AAAD331D0}"/>
                  </a:ext>
                </a:extLst>
              </p14:cNvPr>
              <p14:cNvContentPartPr/>
              <p14:nvPr/>
            </p14:nvContentPartPr>
            <p14:xfrm>
              <a:off x="1205102" y="3351025"/>
              <a:ext cx="2012400" cy="264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210E78-B5CB-4978-936C-8B6AAAD331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6102" y="3342385"/>
                <a:ext cx="20300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20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14:cNvPr>
              <p14:cNvContentPartPr/>
              <p14:nvPr/>
            </p14:nvContentPartPr>
            <p14:xfrm>
              <a:off x="-1194570" y="4533465"/>
              <a:ext cx="43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DA0875-AA42-48AE-BA4E-37D0CC2C3E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03570" y="4524465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14:cNvPr>
              <p14:cNvContentPartPr/>
              <p14:nvPr/>
            </p14:nvContentPartPr>
            <p14:xfrm>
              <a:off x="4695750" y="413350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0E787B-6DEC-46EE-B937-29110BE111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7110" y="412450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B059E0-E4AF-48FD-8682-B24106378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28" y="143033"/>
            <a:ext cx="10874195" cy="61167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23E7048-9CD8-4D82-9097-B72FC68637FF}"/>
                  </a:ext>
                </a:extLst>
              </p14:cNvPr>
              <p14:cNvContentPartPr/>
              <p14:nvPr/>
            </p14:nvContentPartPr>
            <p14:xfrm>
              <a:off x="611847" y="2811219"/>
              <a:ext cx="61200" cy="26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23E7048-9CD8-4D82-9097-B72FC68637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847" y="2802579"/>
                <a:ext cx="788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F2FC70-384F-4493-919E-2CA201BCA2C7}"/>
                  </a:ext>
                </a:extLst>
              </p14:cNvPr>
              <p14:cNvContentPartPr/>
              <p14:nvPr/>
            </p14:nvContentPartPr>
            <p14:xfrm>
              <a:off x="168687" y="2551659"/>
              <a:ext cx="569160" cy="31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2F2FC70-384F-4493-919E-2CA201BCA2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687" y="2543019"/>
                <a:ext cx="5868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67164F6-61FE-41EB-811F-8798C6F21343}"/>
                  </a:ext>
                </a:extLst>
              </p14:cNvPr>
              <p14:cNvContentPartPr/>
              <p14:nvPr/>
            </p14:nvContentPartPr>
            <p14:xfrm>
              <a:off x="685647" y="1837419"/>
              <a:ext cx="2039040" cy="443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67164F6-61FE-41EB-811F-8798C6F2134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6647" y="1828419"/>
                <a:ext cx="205668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E78B1FE-2EB6-46D5-B295-659FFAD0388A}"/>
                  </a:ext>
                </a:extLst>
              </p14:cNvPr>
              <p14:cNvContentPartPr/>
              <p14:nvPr/>
            </p14:nvContentPartPr>
            <p14:xfrm>
              <a:off x="6125247" y="3277419"/>
              <a:ext cx="991800" cy="1032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E78B1FE-2EB6-46D5-B295-659FFAD038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16607" y="3268419"/>
                <a:ext cx="1009440" cy="10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E1D154A-67CA-4173-A0CD-9E2079B5AC3E}"/>
                  </a:ext>
                </a:extLst>
              </p14:cNvPr>
              <p14:cNvContentPartPr/>
              <p14:nvPr/>
            </p14:nvContentPartPr>
            <p14:xfrm>
              <a:off x="5937687" y="4623099"/>
              <a:ext cx="475920" cy="234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E1D154A-67CA-4173-A0CD-9E2079B5AC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29047" y="4614459"/>
                <a:ext cx="493560" cy="25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BD9AB-58A0-47C8-8CB8-B00FCD4E363B}"/>
              </a:ext>
            </a:extLst>
          </p:cNvPr>
          <p:cNvGrpSpPr/>
          <p:nvPr/>
        </p:nvGrpSpPr>
        <p:grpSpPr>
          <a:xfrm>
            <a:off x="4548807" y="4151859"/>
            <a:ext cx="423720" cy="746280"/>
            <a:chOff x="4548807" y="4151859"/>
            <a:chExt cx="423720" cy="74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E989B4D-930C-4119-9135-14D0088D3085}"/>
                    </a:ext>
                  </a:extLst>
                </p14:cNvPr>
                <p14:cNvContentPartPr/>
                <p14:nvPr/>
              </p14:nvContentPartPr>
              <p14:xfrm>
                <a:off x="4548807" y="4151859"/>
                <a:ext cx="423720" cy="269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E989B4D-930C-4119-9135-14D0088D308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39807" y="4142859"/>
                  <a:ext cx="4413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ECC1279-4FC7-4DD1-AF63-893073D61CEB}"/>
                    </a:ext>
                  </a:extLst>
                </p14:cNvPr>
                <p14:cNvContentPartPr/>
                <p14:nvPr/>
              </p14:nvContentPartPr>
              <p14:xfrm>
                <a:off x="4548807" y="4613019"/>
                <a:ext cx="414720" cy="28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ECC1279-4FC7-4DD1-AF63-893073D61CE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40167" y="4604379"/>
                  <a:ext cx="432360" cy="302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53135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Flags Game;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Here are ten flags from around the world can you place them on the map?  Clues can be the country name or the continent it’s found 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Jpegs for each flag can be downloaded here - </a:t>
            </a:r>
            <a:r>
              <a:rPr lang="en-GB" dirty="0">
                <a:hlinkClick r:id="rId2"/>
              </a:rPr>
              <a:t>https://www.craig-edmonds.com/flags-of-the-world/</a:t>
            </a:r>
            <a:r>
              <a:rPr lang="en-GB" dirty="0"/>
              <a:t>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Create a folder (perhaps on the desktop) and save your 10 flags into this.</a:t>
            </a:r>
            <a:br>
              <a:rPr lang="en-GB" dirty="0"/>
            </a:br>
            <a:r>
              <a:rPr lang="en-GB" dirty="0"/>
              <a:t>You can either keep the country name attached, or to make it more difficult rename the images to flags 1-10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7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F5B10-B59C-4CBD-A21C-A7E6F43B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262759"/>
            <a:ext cx="10964917" cy="59142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42C63-EC0A-4261-869D-BEA79D6AFC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5" y="95475"/>
            <a:ext cx="4590052" cy="665014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C7594E-0FE6-44FE-8FBD-211D10BE26DB}"/>
              </a:ext>
            </a:extLst>
          </p:cNvPr>
          <p:cNvGraphicFramePr>
            <a:graphicFrameLocks noGrp="1"/>
          </p:cNvGraphicFramePr>
          <p:nvPr/>
        </p:nvGraphicFramePr>
        <p:xfrm>
          <a:off x="6379780" y="596900"/>
          <a:ext cx="4163980" cy="5436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3980">
                  <a:extLst>
                    <a:ext uri="{9D8B030D-6E8A-4147-A177-3AD203B41FA5}">
                      <a16:colId xmlns:a16="http://schemas.microsoft.com/office/drawing/2014/main" val="3769837143"/>
                    </a:ext>
                  </a:extLst>
                </a:gridCol>
              </a:tblGrid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Brazil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6256972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Canada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246943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Ivory Coast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489730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Ecuador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605189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France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803942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Greece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1958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New Zealand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4720917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Pakistan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0909570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South Africa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034597"/>
                  </a:ext>
                </a:extLst>
              </a:tr>
              <a:tr h="54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Sri Lanka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14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935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F8526A6BE9449B36A48A6FC7C6F59" ma:contentTypeVersion="13" ma:contentTypeDescription="Create a new document." ma:contentTypeScope="" ma:versionID="124307b50bc5450e01ad2a37c8015a43">
  <xsd:schema xmlns:xsd="http://www.w3.org/2001/XMLSchema" xmlns:xs="http://www.w3.org/2001/XMLSchema" xmlns:p="http://schemas.microsoft.com/office/2006/metadata/properties" xmlns:ns3="5713187c-b6a7-4337-926d-f489e9fccfe6" xmlns:ns4="476741aa-b8c8-4568-9894-66be6de54423" targetNamespace="http://schemas.microsoft.com/office/2006/metadata/properties" ma:root="true" ma:fieldsID="4e3a64ac905389597e2c66adec803705" ns3:_="" ns4:_="">
    <xsd:import namespace="5713187c-b6a7-4337-926d-f489e9fccfe6"/>
    <xsd:import namespace="476741aa-b8c8-4568-9894-66be6de544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3187c-b6a7-4337-926d-f489e9fcc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741aa-b8c8-4568-9894-66be6de544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D05579-6F4C-43E4-9894-C503C6C68F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2EBE39B-34B3-4C23-9C60-F114D586B2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744497-89F5-41B0-A4CC-1FD9D7939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3187c-b6a7-4337-926d-f489e9fccfe6"/>
    <ds:schemaRef ds:uri="476741aa-b8c8-4568-9894-66be6de544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5518</TotalTime>
  <Words>731</Words>
  <Application>Microsoft Office PowerPoint</Application>
  <PresentationFormat>Widescreen</PresentationFormat>
  <Paragraphs>265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Ideas for using Digimap for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for Primary Teaching with Digimap for Schools</dc:title>
  <dc:creator>O'HARE Peter</dc:creator>
  <cp:lastModifiedBy>Darren Bailey</cp:lastModifiedBy>
  <cp:revision>23</cp:revision>
  <dcterms:created xsi:type="dcterms:W3CDTF">2020-03-24T15:13:58Z</dcterms:created>
  <dcterms:modified xsi:type="dcterms:W3CDTF">2020-09-30T14:43:59Z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0x010100849F8526A6BE9449B36A48A6FC7C6F59</vt:lpwstr>
  </property>
</Properties>
</file>