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2"/>
  </p:sldMasterIdLst>
  <p:notesMasterIdLst>
    <p:notesMasterId r:id="rId12"/>
  </p:notesMasterIdLst>
  <p:sldIdLst>
    <p:sldId id="299" r:id="rId3"/>
    <p:sldId id="308" r:id="rId4"/>
    <p:sldId id="300" r:id="rId5"/>
    <p:sldId id="301" r:id="rId6"/>
    <p:sldId id="304" r:id="rId7"/>
    <p:sldId id="305" r:id="rId8"/>
    <p:sldId id="306" r:id="rId9"/>
    <p:sldId id="307" r:id="rId10"/>
    <p:sldId id="309" r:id="rId11"/>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Helvetica" pitchFamily="34" charset="0"/>
        <a:ea typeface="+mn-ea"/>
        <a:cs typeface="+mn-cs"/>
      </a:defRPr>
    </a:lvl1pPr>
    <a:lvl2pPr marL="457200" algn="l" rtl="0" fontAlgn="base">
      <a:spcBef>
        <a:spcPct val="0"/>
      </a:spcBef>
      <a:spcAft>
        <a:spcPct val="0"/>
      </a:spcAft>
      <a:defRPr kern="1200">
        <a:solidFill>
          <a:schemeClr val="tx1"/>
        </a:solidFill>
        <a:latin typeface="Helvetica" pitchFamily="34" charset="0"/>
        <a:ea typeface="+mn-ea"/>
        <a:cs typeface="+mn-cs"/>
      </a:defRPr>
    </a:lvl2pPr>
    <a:lvl3pPr marL="914400" algn="l" rtl="0" fontAlgn="base">
      <a:spcBef>
        <a:spcPct val="0"/>
      </a:spcBef>
      <a:spcAft>
        <a:spcPct val="0"/>
      </a:spcAft>
      <a:defRPr kern="1200">
        <a:solidFill>
          <a:schemeClr val="tx1"/>
        </a:solidFill>
        <a:latin typeface="Helvetica" pitchFamily="34" charset="0"/>
        <a:ea typeface="+mn-ea"/>
        <a:cs typeface="+mn-cs"/>
      </a:defRPr>
    </a:lvl3pPr>
    <a:lvl4pPr marL="1371600" algn="l" rtl="0" fontAlgn="base">
      <a:spcBef>
        <a:spcPct val="0"/>
      </a:spcBef>
      <a:spcAft>
        <a:spcPct val="0"/>
      </a:spcAft>
      <a:defRPr kern="1200">
        <a:solidFill>
          <a:schemeClr val="tx1"/>
        </a:solidFill>
        <a:latin typeface="Helvetica" pitchFamily="34" charset="0"/>
        <a:ea typeface="+mn-ea"/>
        <a:cs typeface="+mn-cs"/>
      </a:defRPr>
    </a:lvl4pPr>
    <a:lvl5pPr marL="1828800" algn="l" rtl="0" fontAlgn="base">
      <a:spcBef>
        <a:spcPct val="0"/>
      </a:spcBef>
      <a:spcAft>
        <a:spcPct val="0"/>
      </a:spcAft>
      <a:defRPr kern="1200">
        <a:solidFill>
          <a:schemeClr val="tx1"/>
        </a:solidFill>
        <a:latin typeface="Helvetica" pitchFamily="34" charset="0"/>
        <a:ea typeface="+mn-ea"/>
        <a:cs typeface="+mn-cs"/>
      </a:defRPr>
    </a:lvl5pPr>
    <a:lvl6pPr marL="2286000" algn="l" defTabSz="914400" rtl="0" eaLnBrk="1" latinLnBrk="0" hangingPunct="1">
      <a:defRPr kern="1200">
        <a:solidFill>
          <a:schemeClr val="tx1"/>
        </a:solidFill>
        <a:latin typeface="Helvetica" pitchFamily="34" charset="0"/>
        <a:ea typeface="+mn-ea"/>
        <a:cs typeface="+mn-cs"/>
      </a:defRPr>
    </a:lvl6pPr>
    <a:lvl7pPr marL="2743200" algn="l" defTabSz="914400" rtl="0" eaLnBrk="1" latinLnBrk="0" hangingPunct="1">
      <a:defRPr kern="1200">
        <a:solidFill>
          <a:schemeClr val="tx1"/>
        </a:solidFill>
        <a:latin typeface="Helvetica" pitchFamily="34" charset="0"/>
        <a:ea typeface="+mn-ea"/>
        <a:cs typeface="+mn-cs"/>
      </a:defRPr>
    </a:lvl7pPr>
    <a:lvl8pPr marL="3200400" algn="l" defTabSz="914400" rtl="0" eaLnBrk="1" latinLnBrk="0" hangingPunct="1">
      <a:defRPr kern="1200">
        <a:solidFill>
          <a:schemeClr val="tx1"/>
        </a:solidFill>
        <a:latin typeface="Helvetica" pitchFamily="34" charset="0"/>
        <a:ea typeface="+mn-ea"/>
        <a:cs typeface="+mn-cs"/>
      </a:defRPr>
    </a:lvl8pPr>
    <a:lvl9pPr marL="3657600" algn="l" defTabSz="914400" rtl="0" eaLnBrk="1" latinLnBrk="0" hangingPunct="1">
      <a:defRPr kern="1200">
        <a:solidFill>
          <a:schemeClr val="tx1"/>
        </a:solidFill>
        <a:latin typeface="Helvetic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415B"/>
    <a:srgbClr val="B70005"/>
    <a:srgbClr val="797E01"/>
    <a:srgbClr val="740160"/>
    <a:srgbClr val="D65700"/>
    <a:srgbClr val="F54C00"/>
    <a:srgbClr val="D6621A"/>
    <a:srgbClr val="CE5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100" d="100"/>
          <a:sy n="100" d="100"/>
        </p:scale>
        <p:origin x="-702" y="12"/>
      </p:cViewPr>
      <p:guideLst>
        <p:guide orient="horz" pos="119"/>
        <p:guide pos="93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A8BE61-D4D2-4F64-99D2-DCA106701858}" type="datetimeFigureOut">
              <a:rPr lang="en-GB" smtClean="0"/>
              <a:t>18/05/2016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071CDD-8832-499E-85EB-A614FE9B3BF2}" type="slidenum">
              <a:rPr lang="en-GB" smtClean="0"/>
              <a:t>‹#›</a:t>
            </a:fld>
            <a:endParaRPr lang="en-GB"/>
          </a:p>
        </p:txBody>
      </p:sp>
    </p:spTree>
    <p:extLst>
      <p:ext uri="{BB962C8B-B14F-4D97-AF65-F5344CB8AC3E}">
        <p14:creationId xmlns:p14="http://schemas.microsoft.com/office/powerpoint/2010/main" val="2890633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Loch </a:t>
            </a:r>
            <a:r>
              <a:rPr lang="en-GB" sz="1200" dirty="0" err="1" smtClean="0"/>
              <a:t>Torridon</a:t>
            </a:r>
            <a:r>
              <a:rPr lang="en-GB" sz="1200" dirty="0" smtClean="0"/>
              <a:t>, Wester Ross, from a negative, Scotland © Robert J Heath, Flickr </a:t>
            </a:r>
          </a:p>
          <a:p>
            <a:endParaRPr lang="en-US" dirty="0"/>
          </a:p>
        </p:txBody>
      </p:sp>
      <p:sp>
        <p:nvSpPr>
          <p:cNvPr id="4" name="Slide Number Placeholder 3"/>
          <p:cNvSpPr>
            <a:spLocks noGrp="1"/>
          </p:cNvSpPr>
          <p:nvPr>
            <p:ph type="sldNum" sz="quarter" idx="10"/>
          </p:nvPr>
        </p:nvSpPr>
        <p:spPr/>
        <p:txBody>
          <a:bodyPr/>
          <a:lstStyle/>
          <a:p>
            <a:fld id="{1E008DA8-0FFE-4B6D-BE8F-151C12E926E9}" type="slidenum">
              <a:rPr lang="en-US" smtClean="0"/>
              <a:t>3</a:t>
            </a:fld>
            <a:endParaRPr lang="en-US"/>
          </a:p>
        </p:txBody>
      </p:sp>
    </p:spTree>
    <p:extLst>
      <p:ext uri="{BB962C8B-B14F-4D97-AF65-F5344CB8AC3E}">
        <p14:creationId xmlns:p14="http://schemas.microsoft.com/office/powerpoint/2010/main" val="1649580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err="1" smtClean="0"/>
              <a:t>Pixabay</a:t>
            </a:r>
            <a:r>
              <a:rPr lang="en-GB" baseline="0" dirty="0" smtClean="0"/>
              <a:t>: Lulworth Cove Ocean Of The Sea Country Bay Dorset, </a:t>
            </a:r>
            <a:r>
              <a:rPr lang="en-GB" baseline="0" dirty="0" err="1" smtClean="0"/>
              <a:t>diego_torres</a:t>
            </a:r>
            <a:r>
              <a:rPr lang="en-GB" baseline="0" dirty="0" smtClean="0"/>
              <a:t>. Accessible at: https://pixabay.com/en/lulworth-cove-ocean-of-the-sea-820136/</a:t>
            </a:r>
            <a:endParaRPr lang="en-GB" dirty="0" smtClean="0"/>
          </a:p>
          <a:p>
            <a:endParaRPr lang="en-US" dirty="0"/>
          </a:p>
        </p:txBody>
      </p:sp>
      <p:sp>
        <p:nvSpPr>
          <p:cNvPr id="4" name="Slide Number Placeholder 3"/>
          <p:cNvSpPr>
            <a:spLocks noGrp="1"/>
          </p:cNvSpPr>
          <p:nvPr>
            <p:ph type="sldNum" sz="quarter" idx="10"/>
          </p:nvPr>
        </p:nvSpPr>
        <p:spPr/>
        <p:txBody>
          <a:bodyPr/>
          <a:lstStyle/>
          <a:p>
            <a:fld id="{1E008DA8-0FFE-4B6D-BE8F-151C12E926E9}" type="slidenum">
              <a:rPr lang="en-US" smtClean="0"/>
              <a:t>4</a:t>
            </a:fld>
            <a:endParaRPr lang="en-US"/>
          </a:p>
        </p:txBody>
      </p:sp>
    </p:spTree>
    <p:extLst>
      <p:ext uri="{BB962C8B-B14F-4D97-AF65-F5344CB8AC3E}">
        <p14:creationId xmlns:p14="http://schemas.microsoft.com/office/powerpoint/2010/main" val="3802468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The Cube Building Architecture Façade Design © </a:t>
            </a:r>
            <a:r>
              <a:rPr lang="en-US" sz="1200" dirty="0" err="1" smtClean="0"/>
              <a:t>glidagida</a:t>
            </a:r>
            <a:r>
              <a:rPr lang="en-US" sz="1200" dirty="0" smtClean="0"/>
              <a:t>, </a:t>
            </a:r>
            <a:r>
              <a:rPr lang="en-US" sz="1200" dirty="0" err="1" smtClean="0"/>
              <a:t>pixabay</a:t>
            </a:r>
            <a:r>
              <a:rPr lang="en-US" sz="1200" dirty="0" smtClean="0"/>
              <a:t> (Birmingham)</a:t>
            </a:r>
            <a:endParaRPr lang="en-GB" sz="1200" dirty="0" smtClean="0"/>
          </a:p>
          <a:p>
            <a:endParaRPr lang="en-US" baseline="0" dirty="0" smtClean="0"/>
          </a:p>
        </p:txBody>
      </p:sp>
      <p:sp>
        <p:nvSpPr>
          <p:cNvPr id="4" name="Slide Number Placeholder 3"/>
          <p:cNvSpPr>
            <a:spLocks noGrp="1"/>
          </p:cNvSpPr>
          <p:nvPr>
            <p:ph type="sldNum" sz="quarter" idx="10"/>
          </p:nvPr>
        </p:nvSpPr>
        <p:spPr/>
        <p:txBody>
          <a:bodyPr/>
          <a:lstStyle/>
          <a:p>
            <a:fld id="{1E008DA8-0FFE-4B6D-BE8F-151C12E926E9}" type="slidenum">
              <a:rPr lang="en-US" smtClean="0"/>
              <a:t>5</a:t>
            </a:fld>
            <a:endParaRPr lang="en-US"/>
          </a:p>
        </p:txBody>
      </p:sp>
    </p:spTree>
    <p:extLst>
      <p:ext uri="{BB962C8B-B14F-4D97-AF65-F5344CB8AC3E}">
        <p14:creationId xmlns:p14="http://schemas.microsoft.com/office/powerpoint/2010/main" val="3035795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Crowds on </a:t>
            </a:r>
            <a:r>
              <a:rPr lang="en-US" sz="1200" dirty="0" err="1" smtClean="0"/>
              <a:t>Blackpool</a:t>
            </a:r>
            <a:r>
              <a:rPr lang="en-US" sz="1200" dirty="0" smtClean="0"/>
              <a:t> Beach © David Dixon Source: </a:t>
            </a:r>
            <a:r>
              <a:rPr lang="en-US" sz="1200" dirty="0" err="1" smtClean="0"/>
              <a:t>geograph</a:t>
            </a:r>
            <a:endParaRPr lang="en-GB" sz="1200" dirty="0"/>
          </a:p>
        </p:txBody>
      </p:sp>
      <p:sp>
        <p:nvSpPr>
          <p:cNvPr id="4" name="Slide Number Placeholder 3"/>
          <p:cNvSpPr>
            <a:spLocks noGrp="1"/>
          </p:cNvSpPr>
          <p:nvPr>
            <p:ph type="sldNum" sz="quarter" idx="10"/>
          </p:nvPr>
        </p:nvSpPr>
        <p:spPr/>
        <p:txBody>
          <a:bodyPr/>
          <a:lstStyle/>
          <a:p>
            <a:fld id="{1E008DA8-0FFE-4B6D-BE8F-151C12E926E9}" type="slidenum">
              <a:rPr lang="en-US" smtClean="0"/>
              <a:t>6</a:t>
            </a:fld>
            <a:endParaRPr lang="en-US"/>
          </a:p>
        </p:txBody>
      </p:sp>
    </p:spTree>
    <p:extLst>
      <p:ext uri="{BB962C8B-B14F-4D97-AF65-F5344CB8AC3E}">
        <p14:creationId xmlns:p14="http://schemas.microsoft.com/office/powerpoint/2010/main" val="730955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The Notting Hill Carnival  © Nora Julianna Kovacs, Flickr (London)</a:t>
            </a:r>
          </a:p>
          <a:p>
            <a:endParaRPr lang="en-US" baseline="0" dirty="0" smtClean="0"/>
          </a:p>
        </p:txBody>
      </p:sp>
      <p:sp>
        <p:nvSpPr>
          <p:cNvPr id="4" name="Slide Number Placeholder 3"/>
          <p:cNvSpPr>
            <a:spLocks noGrp="1"/>
          </p:cNvSpPr>
          <p:nvPr>
            <p:ph type="sldNum" sz="quarter" idx="10"/>
          </p:nvPr>
        </p:nvSpPr>
        <p:spPr/>
        <p:txBody>
          <a:bodyPr/>
          <a:lstStyle/>
          <a:p>
            <a:fld id="{1E008DA8-0FFE-4B6D-BE8F-151C12E926E9}" type="slidenum">
              <a:rPr lang="en-US" smtClean="0"/>
              <a:t>7</a:t>
            </a:fld>
            <a:endParaRPr lang="en-US"/>
          </a:p>
        </p:txBody>
      </p:sp>
    </p:spTree>
    <p:extLst>
      <p:ext uri="{BB962C8B-B14F-4D97-AF65-F5344CB8AC3E}">
        <p14:creationId xmlns:p14="http://schemas.microsoft.com/office/powerpoint/2010/main" val="1134712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E008DA8-0FFE-4B6D-BE8F-151C12E926E9}" type="slidenum">
              <a:rPr lang="en-US" smtClean="0"/>
              <a:t>8</a:t>
            </a:fld>
            <a:endParaRPr lang="en-US"/>
          </a:p>
        </p:txBody>
      </p:sp>
    </p:spTree>
    <p:extLst>
      <p:ext uri="{BB962C8B-B14F-4D97-AF65-F5344CB8AC3E}">
        <p14:creationId xmlns:p14="http://schemas.microsoft.com/office/powerpoint/2010/main" val="3779079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88640"/>
            <a:ext cx="5542334" cy="1542033"/>
          </a:xfrm>
        </p:spPr>
        <p:txBody>
          <a:bodyPr anchor="t"/>
          <a:lstStyle>
            <a:lvl1pPr>
              <a:defRPr sz="4000"/>
            </a:lvl1pPr>
          </a:lstStyle>
          <a:p>
            <a:r>
              <a:rPr lang="en-US"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dirty="0"/>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3566D574-CA4E-41EC-BFB7-1A2028318263}" type="slidenum">
              <a:rPr lang="en-GB" altLang="en-US"/>
              <a:pPr/>
              <a:t>‹#›</a:t>
            </a:fld>
            <a:endParaRPr lang="en-GB" altLang="en-US"/>
          </a:p>
        </p:txBody>
      </p:sp>
    </p:spTree>
    <p:extLst>
      <p:ext uri="{BB962C8B-B14F-4D97-AF65-F5344CB8AC3E}">
        <p14:creationId xmlns:p14="http://schemas.microsoft.com/office/powerpoint/2010/main" val="4269885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789" y="399717"/>
            <a:ext cx="8229600" cy="752428"/>
          </a:xfrm>
          <a:prstGeom prst="rect">
            <a:avLst/>
          </a:prstGeo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F8E3FE7-4FA6-4D44-9882-0FCA600EDE85}"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7E08C-6516-458B-A735-F3269522C5C4}" type="slidenum">
              <a:rPr lang="en-US" smtClean="0"/>
              <a:t>‹#›</a:t>
            </a:fld>
            <a:endParaRPr lang="en-US"/>
          </a:p>
        </p:txBody>
      </p:sp>
    </p:spTree>
    <p:extLst>
      <p:ext uri="{BB962C8B-B14F-4D97-AF65-F5344CB8AC3E}">
        <p14:creationId xmlns:p14="http://schemas.microsoft.com/office/powerpoint/2010/main" val="3640949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789" y="399717"/>
            <a:ext cx="8229600" cy="752428"/>
          </a:xfrm>
          <a:prstGeom prst="rect">
            <a:avLst/>
          </a:prstGeo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F8E3FE7-4FA6-4D44-9882-0FCA600EDE85}"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7E08C-6516-458B-A735-F3269522C5C4}" type="slidenum">
              <a:rPr lang="en-US" smtClean="0"/>
              <a:t>‹#›</a:t>
            </a:fld>
            <a:endParaRPr lang="en-US"/>
          </a:p>
        </p:txBody>
      </p:sp>
    </p:spTree>
    <p:extLst>
      <p:ext uri="{BB962C8B-B14F-4D97-AF65-F5344CB8AC3E}">
        <p14:creationId xmlns:p14="http://schemas.microsoft.com/office/powerpoint/2010/main" val="3640949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789" y="399717"/>
            <a:ext cx="8229600" cy="752428"/>
          </a:xfrm>
          <a:prstGeom prst="rect">
            <a:avLst/>
          </a:prstGeo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F8E3FE7-4FA6-4D44-9882-0FCA600EDE85}"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7E08C-6516-458B-A735-F3269522C5C4}" type="slidenum">
              <a:rPr lang="en-US" smtClean="0"/>
              <a:t>‹#›</a:t>
            </a:fld>
            <a:endParaRPr lang="en-US"/>
          </a:p>
        </p:txBody>
      </p:sp>
    </p:spTree>
    <p:extLst>
      <p:ext uri="{BB962C8B-B14F-4D97-AF65-F5344CB8AC3E}">
        <p14:creationId xmlns:p14="http://schemas.microsoft.com/office/powerpoint/2010/main" val="3640949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789" y="399717"/>
            <a:ext cx="8229600" cy="752428"/>
          </a:xfrm>
          <a:prstGeom prst="rect">
            <a:avLst/>
          </a:prstGeo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F8E3FE7-4FA6-4D44-9882-0FCA600EDE85}"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7E08C-6516-458B-A735-F3269522C5C4}" type="slidenum">
              <a:rPr lang="en-US" smtClean="0"/>
              <a:t>‹#›</a:t>
            </a:fld>
            <a:endParaRPr lang="en-US"/>
          </a:p>
        </p:txBody>
      </p:sp>
    </p:spTree>
    <p:extLst>
      <p:ext uri="{BB962C8B-B14F-4D97-AF65-F5344CB8AC3E}">
        <p14:creationId xmlns:p14="http://schemas.microsoft.com/office/powerpoint/2010/main" val="3640949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789" y="399717"/>
            <a:ext cx="8229600" cy="752428"/>
          </a:xfrm>
          <a:prstGeom prst="rect">
            <a:avLst/>
          </a:prstGeo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F8E3FE7-4FA6-4D44-9882-0FCA600EDE85}"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7E08C-6516-458B-A735-F3269522C5C4}" type="slidenum">
              <a:rPr lang="en-US" smtClean="0"/>
              <a:t>‹#›</a:t>
            </a:fld>
            <a:endParaRPr lang="en-US"/>
          </a:p>
        </p:txBody>
      </p:sp>
    </p:spTree>
    <p:extLst>
      <p:ext uri="{BB962C8B-B14F-4D97-AF65-F5344CB8AC3E}">
        <p14:creationId xmlns:p14="http://schemas.microsoft.com/office/powerpoint/2010/main" val="3640949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789" y="399717"/>
            <a:ext cx="8229600" cy="752428"/>
          </a:xfrm>
          <a:prstGeom prst="rect">
            <a:avLst/>
          </a:prstGeo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F8E3FE7-4FA6-4D44-9882-0FCA600EDE85}" type="datetimeFigureOut">
              <a:rPr lang="en-US" smtClean="0"/>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7E08C-6516-458B-A735-F3269522C5C4}" type="slidenum">
              <a:rPr lang="en-US" smtClean="0"/>
              <a:t>‹#›</a:t>
            </a:fld>
            <a:endParaRPr lang="en-US"/>
          </a:p>
        </p:txBody>
      </p:sp>
    </p:spTree>
    <p:extLst>
      <p:ext uri="{BB962C8B-B14F-4D97-AF65-F5344CB8AC3E}">
        <p14:creationId xmlns:p14="http://schemas.microsoft.com/office/powerpoint/2010/main" val="3640949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6375" y="190501"/>
            <a:ext cx="5496272" cy="1438299"/>
          </a:xfrm>
        </p:spPr>
        <p:txBody>
          <a:bodyPr anchor="t"/>
          <a:lstStyle>
            <a:lvl1pPr>
              <a:defRPr sz="4000"/>
            </a:lvl1p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39D9BD6-16DF-460D-8818-BAFF0451FD4D}" type="slidenum">
              <a:rPr lang="en-GB" altLang="en-US"/>
              <a:pPr/>
              <a:t>‹#›</a:t>
            </a:fld>
            <a:endParaRPr lang="en-GB" altLang="en-US"/>
          </a:p>
        </p:txBody>
      </p:sp>
      <p:pic>
        <p:nvPicPr>
          <p:cNvPr id="7" name="Picture 15" descr="rg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97057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76375" y="190500"/>
            <a:ext cx="5424264" cy="1438300"/>
          </a:xfrm>
        </p:spPr>
        <p:txBody>
          <a:bodyPr anchor="t"/>
          <a:lstStyle>
            <a:lvl1pPr>
              <a:defRPr sz="4000"/>
            </a:lvl1pPr>
          </a:lstStyle>
          <a:p>
            <a:r>
              <a:rPr lang="en-US" smtClean="0"/>
              <a:t>Click to edit Master title style</a:t>
            </a:r>
            <a:endParaRPr lang="en-GB" dirty="0"/>
          </a:p>
        </p:txBody>
      </p:sp>
      <p:sp>
        <p:nvSpPr>
          <p:cNvPr id="3" name="Content Placeholder 2"/>
          <p:cNvSpPr>
            <a:spLocks noGrp="1"/>
          </p:cNvSpPr>
          <p:nvPr>
            <p:ph sz="half" idx="1"/>
          </p:nvPr>
        </p:nvSpPr>
        <p:spPr>
          <a:xfrm>
            <a:off x="1524000" y="1844825"/>
            <a:ext cx="3429000" cy="4174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105400" y="1844825"/>
            <a:ext cx="3429000" cy="417497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994E1A6E-B03C-4BA9-BCC3-75FC69A50594}" type="slidenum">
              <a:rPr lang="en-GB" altLang="en-US"/>
              <a:pPr/>
              <a:t>‹#›</a:t>
            </a:fld>
            <a:endParaRPr lang="en-GB" altLang="en-US"/>
          </a:p>
        </p:txBody>
      </p:sp>
      <p:pic>
        <p:nvPicPr>
          <p:cNvPr id="8" name="Picture 15" descr="rg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20226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76375" y="188912"/>
            <a:ext cx="5472608" cy="1439887"/>
          </a:xfrm>
        </p:spPr>
        <p:txBody>
          <a:bodyPr anchor="t"/>
          <a:lstStyle>
            <a:lvl1pPr>
              <a:defRPr sz="4000"/>
            </a:lvl1pPr>
          </a:lstStyle>
          <a:p>
            <a:r>
              <a:rPr lang="en-US" smtClean="0"/>
              <a:t>Click to edit Master title style</a:t>
            </a:r>
            <a:endParaRPr lang="en-GB" dirty="0"/>
          </a:p>
        </p:txBody>
      </p:sp>
      <p:sp>
        <p:nvSpPr>
          <p:cNvPr id="3" name="Text Placeholder 2"/>
          <p:cNvSpPr>
            <a:spLocks noGrp="1"/>
          </p:cNvSpPr>
          <p:nvPr>
            <p:ph type="body" idx="1"/>
          </p:nvPr>
        </p:nvSpPr>
        <p:spPr>
          <a:xfrm>
            <a:off x="457200" y="17728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12578"/>
            <a:ext cx="4040188"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7728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12578"/>
            <a:ext cx="4041775" cy="368071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77BC778C-4985-4B87-A566-26D203ABF273}" type="slidenum">
              <a:rPr lang="en-GB" altLang="en-US"/>
              <a:pPr/>
              <a:t>‹#›</a:t>
            </a:fld>
            <a:endParaRPr lang="en-GB" altLang="en-US"/>
          </a:p>
        </p:txBody>
      </p:sp>
      <p:pic>
        <p:nvPicPr>
          <p:cNvPr id="10" name="Picture 15" descr="rg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87481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76375" y="206902"/>
            <a:ext cx="5424264" cy="1421898"/>
          </a:xfrm>
        </p:spPr>
        <p:txBody>
          <a:bodyPr anchor="t"/>
          <a:lstStyle>
            <a:lvl1pPr>
              <a:defRPr sz="4000"/>
            </a:lvl1pPr>
          </a:lstStyle>
          <a:p>
            <a:r>
              <a:rPr lang="en-US" smtClean="0"/>
              <a:t>Click to edit Master title style</a:t>
            </a:r>
            <a:endParaRPr lang="en-GB" dirty="0"/>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1147EEAF-DD4E-4CF4-BBA0-EAA76F911A92}" type="slidenum">
              <a:rPr lang="en-GB" altLang="en-US"/>
              <a:pPr/>
              <a:t>‹#›</a:t>
            </a:fld>
            <a:endParaRPr lang="en-GB" altLang="en-US"/>
          </a:p>
        </p:txBody>
      </p:sp>
      <p:pic>
        <p:nvPicPr>
          <p:cNvPr id="6" name="Picture 15" descr="rg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325173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C3D577BE-B60F-4443-89BA-AC6850FF3B72}" type="slidenum">
              <a:rPr lang="en-GB" altLang="en-US"/>
              <a:pPr/>
              <a:t>‹#›</a:t>
            </a:fld>
            <a:endParaRPr lang="en-GB" altLang="en-US"/>
          </a:p>
        </p:txBody>
      </p:sp>
    </p:spTree>
    <p:extLst>
      <p:ext uri="{BB962C8B-B14F-4D97-AF65-F5344CB8AC3E}">
        <p14:creationId xmlns:p14="http://schemas.microsoft.com/office/powerpoint/2010/main" val="1843641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7028184"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188913"/>
            <a:ext cx="5227984" cy="45386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7028184"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094CE6AA-BD4D-4B50-801E-5FC26DDB2F13}" type="slidenum">
              <a:rPr lang="en-GB" altLang="en-US"/>
              <a:pPr/>
              <a:t>‹#›</a:t>
            </a:fld>
            <a:endParaRPr lang="en-GB" altLang="en-US"/>
          </a:p>
        </p:txBody>
      </p:sp>
    </p:spTree>
    <p:extLst>
      <p:ext uri="{BB962C8B-B14F-4D97-AF65-F5344CB8AC3E}">
        <p14:creationId xmlns:p14="http://schemas.microsoft.com/office/powerpoint/2010/main" val="2915214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A00CBFF-0372-4B6D-9726-814647025C50}" type="slidenum">
              <a:rPr lang="en-GB" altLang="en-US"/>
              <a:pPr/>
              <a:t>‹#›</a:t>
            </a:fld>
            <a:endParaRPr lang="en-GB" altLang="en-US"/>
          </a:p>
        </p:txBody>
      </p:sp>
    </p:spTree>
    <p:extLst>
      <p:ext uri="{BB962C8B-B14F-4D97-AF65-F5344CB8AC3E}">
        <p14:creationId xmlns:p14="http://schemas.microsoft.com/office/powerpoint/2010/main" val="3090232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6375" y="188913"/>
            <a:ext cx="5471889" cy="1439887"/>
          </a:xfrm>
        </p:spPr>
        <p:txBody>
          <a:bodyPr/>
          <a:lstStyle/>
          <a:p>
            <a:r>
              <a:rPr lang="en-US" smtClean="0"/>
              <a:t>Click to edit Master title style</a:t>
            </a:r>
            <a:endParaRPr lang="en-GB" dirty="0"/>
          </a:p>
        </p:txBody>
      </p:sp>
      <p:sp>
        <p:nvSpPr>
          <p:cNvPr id="3" name="Text Placeholder 2"/>
          <p:cNvSpPr>
            <a:spLocks noGrp="1"/>
          </p:cNvSpPr>
          <p:nvPr>
            <p:ph type="body" sz="half" idx="1"/>
          </p:nvPr>
        </p:nvSpPr>
        <p:spPr>
          <a:xfrm>
            <a:off x="1485925" y="1844824"/>
            <a:ext cx="3429000" cy="41749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067325" y="1844824"/>
            <a:ext cx="3429000" cy="41749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629400" y="6248400"/>
            <a:ext cx="1905000" cy="457200"/>
          </a:xfrm>
        </p:spPr>
        <p:txBody>
          <a:bodyPr/>
          <a:lstStyle>
            <a:lvl1pPr>
              <a:defRPr/>
            </a:lvl1pPr>
          </a:lstStyle>
          <a:p>
            <a:endParaRPr lang="en-GB" altLang="en-US"/>
          </a:p>
        </p:txBody>
      </p:sp>
      <p:sp>
        <p:nvSpPr>
          <p:cNvPr id="6" name="Footer Placeholder 5"/>
          <p:cNvSpPr>
            <a:spLocks noGrp="1"/>
          </p:cNvSpPr>
          <p:nvPr>
            <p:ph type="ftr" sz="quarter" idx="11"/>
          </p:nvPr>
        </p:nvSpPr>
        <p:spPr>
          <a:xfrm>
            <a:off x="3276600" y="6248400"/>
            <a:ext cx="2895600" cy="457200"/>
          </a:xfrm>
        </p:spPr>
        <p:txBody>
          <a:bodyPr/>
          <a:lstStyle>
            <a:lvl1pPr>
              <a:defRPr/>
            </a:lvl1pPr>
          </a:lstStyle>
          <a:p>
            <a:endParaRPr lang="en-GB" altLang="en-US"/>
          </a:p>
        </p:txBody>
      </p:sp>
      <p:sp>
        <p:nvSpPr>
          <p:cNvPr id="7" name="Slide Number Placeholder 6"/>
          <p:cNvSpPr>
            <a:spLocks noGrp="1"/>
          </p:cNvSpPr>
          <p:nvPr>
            <p:ph type="sldNum" sz="quarter" idx="12"/>
          </p:nvPr>
        </p:nvSpPr>
        <p:spPr>
          <a:xfrm>
            <a:off x="1524000" y="6248400"/>
            <a:ext cx="1295400" cy="457200"/>
          </a:xfrm>
        </p:spPr>
        <p:txBody>
          <a:bodyPr/>
          <a:lstStyle>
            <a:lvl1pPr>
              <a:defRPr/>
            </a:lvl1pPr>
          </a:lstStyle>
          <a:p>
            <a:fld id="{99EC163C-451A-4E6F-ACF7-668EB3869707}" type="slidenum">
              <a:rPr lang="en-GB" altLang="en-US"/>
              <a:pPr/>
              <a:t>‹#›</a:t>
            </a:fld>
            <a:endParaRPr lang="en-GB" altLang="en-US"/>
          </a:p>
        </p:txBody>
      </p:sp>
    </p:spTree>
    <p:extLst>
      <p:ext uri="{BB962C8B-B14F-4D97-AF65-F5344CB8AC3E}">
        <p14:creationId xmlns:p14="http://schemas.microsoft.com/office/powerpoint/2010/main" val="3643726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1476375" y="188640"/>
            <a:ext cx="5471889" cy="141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GB" altLang="en-US" dirty="0" smtClean="0"/>
          </a:p>
        </p:txBody>
      </p:sp>
      <p:sp>
        <p:nvSpPr>
          <p:cNvPr id="46083" name="Rectangle 3"/>
          <p:cNvSpPr>
            <a:spLocks noGrp="1" noChangeArrowheads="1"/>
          </p:cNvSpPr>
          <p:nvPr>
            <p:ph type="body" idx="1"/>
          </p:nvPr>
        </p:nvSpPr>
        <p:spPr bwMode="auto">
          <a:xfrm>
            <a:off x="1524000" y="2060575"/>
            <a:ext cx="7010400" cy="395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dirty="0" smtClean="0"/>
          </a:p>
        </p:txBody>
      </p:sp>
      <p:sp>
        <p:nvSpPr>
          <p:cNvPr id="46084" name="Rectangle 4"/>
          <p:cNvSpPr>
            <a:spLocks noGrp="1" noChangeArrowheads="1"/>
          </p:cNvSpPr>
          <p:nvPr>
            <p:ph type="dt" sz="half" idx="2"/>
          </p:nvPr>
        </p:nvSpPr>
        <p:spPr bwMode="auto">
          <a:xfrm>
            <a:off x="66294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endParaRPr lang="en-GB" altLang="en-US"/>
          </a:p>
        </p:txBody>
      </p:sp>
      <p:sp>
        <p:nvSpPr>
          <p:cNvPr id="46085" name="Rectangle 5"/>
          <p:cNvSpPr>
            <a:spLocks noGrp="1" noChangeArrowheads="1"/>
          </p:cNvSpPr>
          <p:nvPr>
            <p:ph type="ftr" sz="quarter" idx="3"/>
          </p:nvPr>
        </p:nvSpPr>
        <p:spPr bwMode="auto">
          <a:xfrm>
            <a:off x="3276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GB" altLang="en-US"/>
          </a:p>
        </p:txBody>
      </p:sp>
      <p:sp>
        <p:nvSpPr>
          <p:cNvPr id="46086" name="Rectangle 6"/>
          <p:cNvSpPr>
            <a:spLocks noGrp="1" noChangeArrowheads="1"/>
          </p:cNvSpPr>
          <p:nvPr>
            <p:ph type="sldNum" sz="quarter" idx="4"/>
          </p:nvPr>
        </p:nvSpPr>
        <p:spPr bwMode="auto">
          <a:xfrm>
            <a:off x="15240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03FE48AF-ABF3-40F6-B23F-7A4E1289867F}" type="slidenum">
              <a:rPr lang="en-GB" altLang="en-US"/>
              <a:pPr/>
              <a:t>‹#›</a:t>
            </a:fld>
            <a:endParaRPr lang="en-GB" altLang="en-US"/>
          </a:p>
        </p:txBody>
      </p:sp>
      <p:sp>
        <p:nvSpPr>
          <p:cNvPr id="46087" name="Line 7"/>
          <p:cNvSpPr>
            <a:spLocks noChangeShapeType="1"/>
          </p:cNvSpPr>
          <p:nvPr/>
        </p:nvSpPr>
        <p:spPr bwMode="auto">
          <a:xfrm flipV="1">
            <a:off x="1371600" y="304800"/>
            <a:ext cx="0" cy="1295400"/>
          </a:xfrm>
          <a:prstGeom prst="line">
            <a:avLst/>
          </a:prstGeom>
          <a:noFill/>
          <a:ln w="381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088" name="Oval 8"/>
          <p:cNvSpPr>
            <a:spLocks noChangeArrowheads="1"/>
          </p:cNvSpPr>
          <p:nvPr/>
        </p:nvSpPr>
        <p:spPr bwMode="auto">
          <a:xfrm>
            <a:off x="152400" y="838200"/>
            <a:ext cx="228600" cy="228600"/>
          </a:xfrm>
          <a:prstGeom prst="ellipse">
            <a:avLst/>
          </a:prstGeom>
          <a:solidFill>
            <a:srgbClr val="F54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46089" name="Oval 9"/>
          <p:cNvSpPr>
            <a:spLocks noChangeArrowheads="1"/>
          </p:cNvSpPr>
          <p:nvPr/>
        </p:nvSpPr>
        <p:spPr bwMode="auto">
          <a:xfrm>
            <a:off x="539750" y="838200"/>
            <a:ext cx="228600" cy="228600"/>
          </a:xfrm>
          <a:prstGeom prst="ellipse">
            <a:avLst/>
          </a:prstGeom>
          <a:solidFill>
            <a:srgbClr val="01415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sp>
        <p:nvSpPr>
          <p:cNvPr id="46090" name="Oval 10"/>
          <p:cNvSpPr>
            <a:spLocks noChangeArrowheads="1"/>
          </p:cNvSpPr>
          <p:nvPr/>
        </p:nvSpPr>
        <p:spPr bwMode="auto">
          <a:xfrm>
            <a:off x="927100" y="838200"/>
            <a:ext cx="228600" cy="228600"/>
          </a:xfrm>
          <a:prstGeom prst="ellipse">
            <a:avLst/>
          </a:prstGeom>
          <a:solidFill>
            <a:srgbClr val="B7000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400">
              <a:latin typeface="Times New Roman" pitchFamily="18" charset="0"/>
            </a:endParaRPr>
          </a:p>
        </p:txBody>
      </p:sp>
      <p:pic>
        <p:nvPicPr>
          <p:cNvPr id="23" name="Picture 15" descr="rgs"/>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020272" y="313264"/>
            <a:ext cx="1824451" cy="1315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 id="2147483654" r:id="rId4"/>
    <p:sldLayoutId id="2147483655" r:id="rId5"/>
    <p:sldLayoutId id="2147483656" r:id="rId6"/>
    <p:sldLayoutId id="2147483658" r:id="rId7"/>
    <p:sldLayoutId id="2147483659" r:id="rId8"/>
    <p:sldLayoutId id="2147483661" r:id="rId9"/>
    <p:sldLayoutId id="2147483662" r:id="rId10"/>
    <p:sldLayoutId id="2147483663" r:id="rId11"/>
    <p:sldLayoutId id="2147483666" r:id="rId12"/>
    <p:sldLayoutId id="2147483667" r:id="rId13"/>
    <p:sldLayoutId id="2147483668" r:id="rId14"/>
    <p:sldLayoutId id="2147483669" r:id="rId15"/>
  </p:sldLayoutIdLst>
  <p:timing>
    <p:tnLst>
      <p:par>
        <p:cTn id="1" dur="indefinite" restart="never" nodeType="tmRoot"/>
      </p:par>
    </p:tnLst>
  </p:timing>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6300">
          <a:solidFill>
            <a:schemeClr val="tx2"/>
          </a:solidFill>
          <a:latin typeface="Helvetica" pitchFamily="34" charset="0"/>
        </a:defRPr>
      </a:lvl2pPr>
      <a:lvl3pPr algn="l" rtl="0" eaLnBrk="1" fontAlgn="base" hangingPunct="1">
        <a:spcBef>
          <a:spcPct val="0"/>
        </a:spcBef>
        <a:spcAft>
          <a:spcPct val="0"/>
        </a:spcAft>
        <a:defRPr sz="6300">
          <a:solidFill>
            <a:schemeClr val="tx2"/>
          </a:solidFill>
          <a:latin typeface="Helvetica" pitchFamily="34" charset="0"/>
        </a:defRPr>
      </a:lvl3pPr>
      <a:lvl4pPr algn="l" rtl="0" eaLnBrk="1" fontAlgn="base" hangingPunct="1">
        <a:spcBef>
          <a:spcPct val="0"/>
        </a:spcBef>
        <a:spcAft>
          <a:spcPct val="0"/>
        </a:spcAft>
        <a:defRPr sz="6300">
          <a:solidFill>
            <a:schemeClr val="tx2"/>
          </a:solidFill>
          <a:latin typeface="Helvetica" pitchFamily="34" charset="0"/>
        </a:defRPr>
      </a:lvl4pPr>
      <a:lvl5pPr algn="l" rtl="0" eaLnBrk="1" fontAlgn="base" hangingPunct="1">
        <a:spcBef>
          <a:spcPct val="0"/>
        </a:spcBef>
        <a:spcAft>
          <a:spcPct val="0"/>
        </a:spcAft>
        <a:defRPr sz="6300">
          <a:solidFill>
            <a:schemeClr val="tx2"/>
          </a:solidFill>
          <a:latin typeface="Helvetica" pitchFamily="34" charset="0"/>
        </a:defRPr>
      </a:lvl5pPr>
      <a:lvl6pPr marL="457200" algn="l" rtl="0" eaLnBrk="1" fontAlgn="base" hangingPunct="1">
        <a:spcBef>
          <a:spcPct val="0"/>
        </a:spcBef>
        <a:spcAft>
          <a:spcPct val="0"/>
        </a:spcAft>
        <a:defRPr sz="6300">
          <a:solidFill>
            <a:schemeClr val="tx2"/>
          </a:solidFill>
          <a:latin typeface="Helvetica" pitchFamily="34" charset="0"/>
        </a:defRPr>
      </a:lvl6pPr>
      <a:lvl7pPr marL="914400" algn="l" rtl="0" eaLnBrk="1" fontAlgn="base" hangingPunct="1">
        <a:spcBef>
          <a:spcPct val="0"/>
        </a:spcBef>
        <a:spcAft>
          <a:spcPct val="0"/>
        </a:spcAft>
        <a:defRPr sz="6300">
          <a:solidFill>
            <a:schemeClr val="tx2"/>
          </a:solidFill>
          <a:latin typeface="Helvetica" pitchFamily="34" charset="0"/>
        </a:defRPr>
      </a:lvl7pPr>
      <a:lvl8pPr marL="1371600" algn="l" rtl="0" eaLnBrk="1" fontAlgn="base" hangingPunct="1">
        <a:spcBef>
          <a:spcPct val="0"/>
        </a:spcBef>
        <a:spcAft>
          <a:spcPct val="0"/>
        </a:spcAft>
        <a:defRPr sz="6300">
          <a:solidFill>
            <a:schemeClr val="tx2"/>
          </a:solidFill>
          <a:latin typeface="Helvetica" pitchFamily="34" charset="0"/>
        </a:defRPr>
      </a:lvl8pPr>
      <a:lvl9pPr marL="1828800" algn="l" rtl="0" eaLnBrk="1" fontAlgn="base" hangingPunct="1">
        <a:spcBef>
          <a:spcPct val="0"/>
        </a:spcBef>
        <a:spcAft>
          <a:spcPct val="0"/>
        </a:spcAft>
        <a:defRPr sz="6300">
          <a:solidFill>
            <a:schemeClr val="tx2"/>
          </a:solidFill>
          <a:latin typeface="Helvetica" pitchFamily="34" charset="0"/>
        </a:defRPr>
      </a:lvl9pPr>
    </p:titleStyle>
    <p:bodyStyle>
      <a:lvl1pPr marL="342900" indent="-342900" algn="l" rtl="0" eaLnBrk="1" fontAlgn="base" hangingPunct="1">
        <a:spcBef>
          <a:spcPct val="20000"/>
        </a:spcBef>
        <a:spcAft>
          <a:spcPct val="0"/>
        </a:spcAft>
        <a:buClr>
          <a:srgbClr val="F54C00"/>
        </a:buClr>
        <a:buSzPct val="70000"/>
        <a:buFont typeface="Wingdings" pitchFamily="2" charset="2"/>
        <a:buChar char="¢"/>
        <a:defRPr sz="3000">
          <a:solidFill>
            <a:schemeClr val="tx2"/>
          </a:solidFill>
          <a:latin typeface="+mn-lt"/>
          <a:ea typeface="+mn-ea"/>
          <a:cs typeface="+mn-cs"/>
        </a:defRPr>
      </a:lvl1pPr>
      <a:lvl2pPr marL="742950" indent="-285750" algn="l" rtl="0" eaLnBrk="1" fontAlgn="base" hangingPunct="1">
        <a:spcBef>
          <a:spcPct val="20000"/>
        </a:spcBef>
        <a:spcAft>
          <a:spcPct val="0"/>
        </a:spcAft>
        <a:buClr>
          <a:srgbClr val="01415B"/>
        </a:buClr>
        <a:buSzPct val="75000"/>
        <a:buFont typeface="Wingdings" pitchFamily="2" charset="2"/>
        <a:buChar char="l"/>
        <a:defRPr sz="2800">
          <a:solidFill>
            <a:schemeClr val="tx2"/>
          </a:solidFill>
          <a:latin typeface="+mn-lt"/>
        </a:defRPr>
      </a:lvl2pPr>
      <a:lvl3pPr marL="1143000" indent="-228600" algn="l" rtl="0" eaLnBrk="1" fontAlgn="base" hangingPunct="1">
        <a:spcBef>
          <a:spcPct val="20000"/>
        </a:spcBef>
        <a:spcAft>
          <a:spcPct val="0"/>
        </a:spcAft>
        <a:buClr>
          <a:srgbClr val="B70005"/>
        </a:buClr>
        <a:buChar char="•"/>
        <a:defRPr sz="2400">
          <a:solidFill>
            <a:schemeClr val="tx2"/>
          </a:solidFill>
          <a:latin typeface="+mn-lt"/>
        </a:defRPr>
      </a:lvl3pPr>
      <a:lvl4pPr marL="1600200" indent="-228600" algn="l" rtl="0" eaLnBrk="1" fontAlgn="base" hangingPunct="1">
        <a:spcBef>
          <a:spcPct val="20000"/>
        </a:spcBef>
        <a:spcAft>
          <a:spcPct val="0"/>
        </a:spcAft>
        <a:buClr>
          <a:srgbClr val="797E01"/>
        </a:buClr>
        <a:buChar char="•"/>
        <a:defRPr sz="2000">
          <a:solidFill>
            <a:schemeClr val="tx2"/>
          </a:solidFill>
          <a:latin typeface="+mn-lt"/>
        </a:defRPr>
      </a:lvl4pPr>
      <a:lvl5pPr marL="2057400" indent="-228600" algn="l" rtl="0" eaLnBrk="1" fontAlgn="base" hangingPunct="1">
        <a:spcBef>
          <a:spcPct val="20000"/>
        </a:spcBef>
        <a:spcAft>
          <a:spcPct val="0"/>
        </a:spcAft>
        <a:buClr>
          <a:srgbClr val="740160"/>
        </a:buClr>
        <a:buChar char="•"/>
        <a:defRPr sz="2000">
          <a:solidFill>
            <a:schemeClr val="tx2"/>
          </a:solidFill>
          <a:latin typeface="+mn-lt"/>
        </a:defRPr>
      </a:lvl5pPr>
      <a:lvl6pPr marL="2514600" indent="-228600" algn="l" rtl="0" eaLnBrk="1" fontAlgn="base" hangingPunct="1">
        <a:spcBef>
          <a:spcPct val="20000"/>
        </a:spcBef>
        <a:spcAft>
          <a:spcPct val="0"/>
        </a:spcAft>
        <a:buClr>
          <a:srgbClr val="740160"/>
        </a:buClr>
        <a:buChar char="•"/>
        <a:defRPr sz="2000">
          <a:solidFill>
            <a:schemeClr val="tx2"/>
          </a:solidFill>
          <a:latin typeface="+mn-lt"/>
        </a:defRPr>
      </a:lvl6pPr>
      <a:lvl7pPr marL="2971800" indent="-228600" algn="l" rtl="0" eaLnBrk="1" fontAlgn="base" hangingPunct="1">
        <a:spcBef>
          <a:spcPct val="20000"/>
        </a:spcBef>
        <a:spcAft>
          <a:spcPct val="0"/>
        </a:spcAft>
        <a:buClr>
          <a:srgbClr val="740160"/>
        </a:buClr>
        <a:buChar char="•"/>
        <a:defRPr sz="2000">
          <a:solidFill>
            <a:schemeClr val="tx2"/>
          </a:solidFill>
          <a:latin typeface="+mn-lt"/>
        </a:defRPr>
      </a:lvl7pPr>
      <a:lvl8pPr marL="3429000" indent="-228600" algn="l" rtl="0" eaLnBrk="1" fontAlgn="base" hangingPunct="1">
        <a:spcBef>
          <a:spcPct val="20000"/>
        </a:spcBef>
        <a:spcAft>
          <a:spcPct val="0"/>
        </a:spcAft>
        <a:buClr>
          <a:srgbClr val="740160"/>
        </a:buClr>
        <a:buChar char="•"/>
        <a:defRPr sz="2000">
          <a:solidFill>
            <a:schemeClr val="tx2"/>
          </a:solidFill>
          <a:latin typeface="+mn-lt"/>
        </a:defRPr>
      </a:lvl8pPr>
      <a:lvl9pPr marL="3886200" indent="-228600" algn="l" rtl="0" eaLnBrk="1" fontAlgn="base" hangingPunct="1">
        <a:spcBef>
          <a:spcPct val="20000"/>
        </a:spcBef>
        <a:spcAft>
          <a:spcPct val="0"/>
        </a:spcAft>
        <a:buClr>
          <a:srgbClr val="740160"/>
        </a:buClr>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476375" y="188913"/>
            <a:ext cx="5471889" cy="1727919"/>
          </a:xfrm>
        </p:spPr>
        <p:txBody>
          <a:bodyPr anchor="t"/>
          <a:lstStyle/>
          <a:p>
            <a:r>
              <a:rPr lang="en-GB" altLang="en-US" b="1" dirty="0" smtClean="0"/>
              <a:t>Lesson seven: </a:t>
            </a:r>
            <a:br>
              <a:rPr lang="en-GB" altLang="en-US" b="1" dirty="0" smtClean="0"/>
            </a:br>
            <a:r>
              <a:rPr lang="en-GB" altLang="en-US" sz="2800" b="1" dirty="0" smtClean="0"/>
              <a:t>Assessment </a:t>
            </a:r>
            <a:br>
              <a:rPr lang="en-GB" altLang="en-US" sz="2800" b="1" dirty="0" smtClean="0"/>
            </a:br>
            <a:r>
              <a:rPr lang="en-GB" altLang="en-US" sz="2800" b="1" dirty="0" smtClean="0"/>
              <a:t>How much do you know?</a:t>
            </a:r>
            <a:endParaRPr lang="en-US" altLang="en-US" sz="2800" b="1" dirty="0"/>
          </a:p>
        </p:txBody>
      </p:sp>
      <p:sp>
        <p:nvSpPr>
          <p:cNvPr id="69635" name="Rectangle 3"/>
          <p:cNvSpPr>
            <a:spLocks noGrp="1" noChangeArrowheads="1"/>
          </p:cNvSpPr>
          <p:nvPr>
            <p:ph type="body" sz="half" idx="1"/>
          </p:nvPr>
        </p:nvSpPr>
        <p:spPr/>
        <p:txBody>
          <a:bodyPr/>
          <a:lstStyle/>
          <a:p>
            <a:pPr>
              <a:buFont typeface="Wingdings" pitchFamily="2" charset="2"/>
              <a:buNone/>
            </a:pPr>
            <a:r>
              <a:rPr lang="en-GB" altLang="en-US" sz="2600" dirty="0"/>
              <a:t> </a:t>
            </a:r>
            <a:endParaRPr lang="en-US" altLang="en-US" sz="2600" dirty="0"/>
          </a:p>
        </p:txBody>
      </p:sp>
      <p:sp>
        <p:nvSpPr>
          <p:cNvPr id="69636" name="Oval 4"/>
          <p:cNvSpPr>
            <a:spLocks noChangeArrowheads="1"/>
          </p:cNvSpPr>
          <p:nvPr/>
        </p:nvSpPr>
        <p:spPr bwMode="auto">
          <a:xfrm>
            <a:off x="250825" y="2924944"/>
            <a:ext cx="2665413" cy="2663825"/>
          </a:xfrm>
          <a:prstGeom prst="ellipse">
            <a:avLst/>
          </a:prstGeom>
          <a:solidFill>
            <a:srgbClr val="F54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637" name="Oval 5"/>
          <p:cNvSpPr>
            <a:spLocks noChangeArrowheads="1"/>
          </p:cNvSpPr>
          <p:nvPr/>
        </p:nvSpPr>
        <p:spPr bwMode="auto">
          <a:xfrm>
            <a:off x="3276600" y="2924944"/>
            <a:ext cx="2592388" cy="2663825"/>
          </a:xfrm>
          <a:prstGeom prst="ellipse">
            <a:avLst/>
          </a:prstGeom>
          <a:solidFill>
            <a:srgbClr val="01415B"/>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a:solidFill>
                <a:srgbClr val="336699"/>
              </a:solidFill>
              <a:latin typeface="Arial" charset="0"/>
            </a:endParaRPr>
          </a:p>
        </p:txBody>
      </p:sp>
      <p:sp>
        <p:nvSpPr>
          <p:cNvPr id="69638" name="Oval 6"/>
          <p:cNvSpPr>
            <a:spLocks noChangeArrowheads="1"/>
          </p:cNvSpPr>
          <p:nvPr/>
        </p:nvSpPr>
        <p:spPr bwMode="auto">
          <a:xfrm>
            <a:off x="6227763" y="2924944"/>
            <a:ext cx="2627312" cy="2663825"/>
          </a:xfrm>
          <a:prstGeom prst="ellipse">
            <a:avLst/>
          </a:prstGeom>
          <a:solidFill>
            <a:srgbClr val="B70005"/>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9642" name="Text Box 10"/>
          <p:cNvSpPr txBox="1">
            <a:spLocks noChangeArrowheads="1"/>
          </p:cNvSpPr>
          <p:nvPr/>
        </p:nvSpPr>
        <p:spPr bwMode="auto">
          <a:xfrm>
            <a:off x="6443663" y="3933007"/>
            <a:ext cx="21605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375" y="404664"/>
            <a:ext cx="5471889" cy="1224136"/>
          </a:xfrm>
          <a:solidFill>
            <a:srgbClr val="740160"/>
          </a:solidFill>
        </p:spPr>
        <p:txBody>
          <a:bodyPr/>
          <a:lstStyle/>
          <a:p>
            <a:r>
              <a:rPr lang="en-GB" sz="3000" dirty="0" smtClean="0">
                <a:solidFill>
                  <a:schemeClr val="bg1"/>
                </a:solidFill>
              </a:rPr>
              <a:t>UK Knowledge: Part one</a:t>
            </a:r>
            <a:endParaRPr lang="en-GB" sz="3000" i="1" dirty="0">
              <a:solidFill>
                <a:schemeClr val="bg1"/>
              </a:solidFill>
            </a:endParaRPr>
          </a:p>
        </p:txBody>
      </p:sp>
      <p:sp>
        <p:nvSpPr>
          <p:cNvPr id="3" name="Rectangle 2"/>
          <p:cNvSpPr/>
          <p:nvPr/>
        </p:nvSpPr>
        <p:spPr>
          <a:xfrm>
            <a:off x="1475656" y="2276872"/>
            <a:ext cx="5904656" cy="3139321"/>
          </a:xfrm>
          <a:prstGeom prst="rect">
            <a:avLst/>
          </a:prstGeom>
        </p:spPr>
        <p:txBody>
          <a:bodyPr wrap="square">
            <a:spAutoFit/>
          </a:bodyPr>
          <a:lstStyle/>
          <a:p>
            <a:pPr lvl="0"/>
            <a:r>
              <a:rPr lang="en-GB" sz="2200" dirty="0" smtClean="0"/>
              <a:t>Carefully examine the following images. </a:t>
            </a:r>
          </a:p>
          <a:p>
            <a:pPr lvl="0"/>
            <a:endParaRPr lang="en-GB" sz="2200" dirty="0"/>
          </a:p>
          <a:p>
            <a:pPr marL="342900" lvl="0" indent="-342900">
              <a:buAutoNum type="arabicPeriod"/>
            </a:pPr>
            <a:r>
              <a:rPr lang="en-GB" sz="2200" dirty="0" smtClean="0"/>
              <a:t>Describe </a:t>
            </a:r>
            <a:r>
              <a:rPr lang="en-GB" sz="2200" dirty="0"/>
              <a:t>what </a:t>
            </a:r>
            <a:r>
              <a:rPr lang="en-GB" sz="2200" dirty="0" smtClean="0"/>
              <a:t>you see</a:t>
            </a:r>
          </a:p>
          <a:p>
            <a:pPr marL="342900" lvl="0" indent="-342900">
              <a:buAutoNum type="arabicPeriod"/>
            </a:pPr>
            <a:r>
              <a:rPr lang="en-GB" sz="2200" dirty="0"/>
              <a:t>S</a:t>
            </a:r>
            <a:r>
              <a:rPr lang="en-GB" sz="2200" dirty="0" smtClean="0"/>
              <a:t>uggest </a:t>
            </a:r>
            <a:r>
              <a:rPr lang="en-GB" sz="2200" dirty="0"/>
              <a:t>where in the UK the </a:t>
            </a:r>
            <a:r>
              <a:rPr lang="en-GB" sz="2200" dirty="0" smtClean="0"/>
              <a:t>photograph may have been taken</a:t>
            </a:r>
          </a:p>
          <a:p>
            <a:pPr marL="342900" lvl="0" indent="-342900">
              <a:buAutoNum type="arabicPeriod"/>
            </a:pPr>
            <a:r>
              <a:rPr lang="en-GB" sz="2200" dirty="0"/>
              <a:t>E</a:t>
            </a:r>
            <a:r>
              <a:rPr lang="en-GB" sz="2200" dirty="0" smtClean="0"/>
              <a:t>xplain </a:t>
            </a:r>
            <a:r>
              <a:rPr lang="en-GB" sz="2200" dirty="0"/>
              <a:t>the </a:t>
            </a:r>
            <a:r>
              <a:rPr lang="en-GB" sz="2200" dirty="0" smtClean="0"/>
              <a:t>human or physical processes </a:t>
            </a:r>
            <a:r>
              <a:rPr lang="en-GB" sz="2200" dirty="0"/>
              <a:t>leading to its </a:t>
            </a:r>
            <a:r>
              <a:rPr lang="en-GB" sz="2200" dirty="0" smtClean="0"/>
              <a:t>creation</a:t>
            </a:r>
          </a:p>
          <a:p>
            <a:pPr marL="342900" lvl="0" indent="-342900">
              <a:buAutoNum type="arabicPeriod"/>
            </a:pPr>
            <a:r>
              <a:rPr lang="en-GB" sz="2200" dirty="0"/>
              <a:t>P</a:t>
            </a:r>
            <a:r>
              <a:rPr lang="en-GB" sz="2200" dirty="0" smtClean="0"/>
              <a:t>ut </a:t>
            </a:r>
            <a:r>
              <a:rPr lang="en-GB" sz="2200" dirty="0"/>
              <a:t>forward ideas on the interdependence between physical and human features</a:t>
            </a:r>
          </a:p>
        </p:txBody>
      </p:sp>
    </p:spTree>
    <p:extLst>
      <p:ext uri="{BB962C8B-B14F-4D97-AF65-F5344CB8AC3E}">
        <p14:creationId xmlns:p14="http://schemas.microsoft.com/office/powerpoint/2010/main" val="23752614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332656"/>
            <a:ext cx="5256584" cy="1152128"/>
          </a:xfrm>
          <a:solidFill>
            <a:srgbClr val="F54C00"/>
          </a:solidFill>
        </p:spPr>
        <p:txBody>
          <a:bodyPr/>
          <a:lstStyle/>
          <a:p>
            <a:r>
              <a:rPr lang="en-GB" altLang="en-US" b="1" dirty="0" smtClean="0">
                <a:solidFill>
                  <a:schemeClr val="bg1"/>
                </a:solidFill>
              </a:rPr>
              <a:t>What, where, how?</a:t>
            </a:r>
            <a:endParaRPr lang="en-US" cap="small" dirty="0">
              <a:solidFill>
                <a:schemeClr val="bg1"/>
              </a:solidFill>
              <a:latin typeface="+mn-lt"/>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1772816"/>
            <a:ext cx="5990840" cy="3912766"/>
          </a:xfrm>
          <a:prstGeom prst="rect">
            <a:avLst/>
          </a:prstGeom>
        </p:spPr>
      </p:pic>
    </p:spTree>
    <p:extLst>
      <p:ext uri="{BB962C8B-B14F-4D97-AF65-F5344CB8AC3E}">
        <p14:creationId xmlns:p14="http://schemas.microsoft.com/office/powerpoint/2010/main" val="13854084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5" y="399717"/>
            <a:ext cx="5472609" cy="1013060"/>
          </a:xfrm>
          <a:solidFill>
            <a:srgbClr val="01415B"/>
          </a:solidFill>
        </p:spPr>
        <p:txBody>
          <a:bodyPr/>
          <a:lstStyle/>
          <a:p>
            <a:r>
              <a:rPr lang="en-GB" altLang="en-US" b="1" dirty="0">
                <a:solidFill>
                  <a:schemeClr val="bg1"/>
                </a:solidFill>
              </a:rPr>
              <a:t>What, where, </a:t>
            </a:r>
            <a:r>
              <a:rPr lang="en-GB" altLang="en-US" b="1" dirty="0" smtClean="0">
                <a:solidFill>
                  <a:schemeClr val="bg1"/>
                </a:solidFill>
              </a:rPr>
              <a:t>how?</a:t>
            </a:r>
            <a:endParaRPr lang="en-US" dirty="0">
              <a:solidFill>
                <a:schemeClr val="bg1"/>
              </a:solidFill>
            </a:endParaRPr>
          </a:p>
        </p:txBody>
      </p:sp>
      <p:sp>
        <p:nvSpPr>
          <p:cNvPr id="3" name="Rectangle 2"/>
          <p:cNvSpPr/>
          <p:nvPr/>
        </p:nvSpPr>
        <p:spPr>
          <a:xfrm>
            <a:off x="6131640" y="6585992"/>
            <a:ext cx="184731" cy="215444"/>
          </a:xfrm>
          <a:prstGeom prst="rect">
            <a:avLst/>
          </a:prstGeom>
        </p:spPr>
        <p:txBody>
          <a:bodyPr wrap="none">
            <a:spAutoFit/>
          </a:bodyPr>
          <a:lstStyle/>
          <a:p>
            <a:endParaRPr lang="en-GB" sz="800" dirty="0"/>
          </a:p>
        </p:txBody>
      </p:sp>
      <p:pic>
        <p:nvPicPr>
          <p:cNvPr id="7" name="Picture 4" descr="Lulworth Cove, Ocean, Of The Sea, Country, Bay, Dors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9640" y="1864618"/>
            <a:ext cx="5832647"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457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7" y="399716"/>
            <a:ext cx="5251779" cy="1157075"/>
          </a:xfrm>
          <a:solidFill>
            <a:srgbClr val="740160"/>
          </a:solidFill>
        </p:spPr>
        <p:txBody>
          <a:bodyPr/>
          <a:lstStyle/>
          <a:p>
            <a:r>
              <a:rPr lang="en-GB" altLang="en-US" b="1" dirty="0">
                <a:solidFill>
                  <a:schemeClr val="bg1"/>
                </a:solidFill>
              </a:rPr>
              <a:t>What, where, how</a:t>
            </a:r>
            <a:endParaRPr lang="en-US" cap="small" dirty="0"/>
          </a:p>
        </p:txBody>
      </p:sp>
      <p:pic>
        <p:nvPicPr>
          <p:cNvPr id="4" name="Picture 4" descr="The Cube, Building, Architecture, Facade, Desi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64" y="1700808"/>
            <a:ext cx="3600400" cy="4827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2957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5" y="332656"/>
            <a:ext cx="5472609" cy="1296144"/>
          </a:xfrm>
          <a:solidFill>
            <a:srgbClr val="D65700"/>
          </a:solidFill>
        </p:spPr>
        <p:txBody>
          <a:bodyPr/>
          <a:lstStyle/>
          <a:p>
            <a:r>
              <a:rPr lang="en-GB" altLang="en-US" b="1" dirty="0">
                <a:solidFill>
                  <a:schemeClr val="bg1"/>
                </a:solidFill>
              </a:rPr>
              <a:t>What, where, </a:t>
            </a:r>
            <a:r>
              <a:rPr lang="en-GB" altLang="en-US" b="1" dirty="0" smtClean="0">
                <a:solidFill>
                  <a:schemeClr val="bg1"/>
                </a:solidFill>
              </a:rPr>
              <a:t>how?</a:t>
            </a:r>
            <a:endParaRPr lang="en-US" dirty="0">
              <a:solidFill>
                <a:schemeClr val="bg1"/>
              </a:solidFill>
            </a:endParaRPr>
          </a:p>
        </p:txBody>
      </p:sp>
      <p:pic>
        <p:nvPicPr>
          <p:cNvPr id="5" name="Picture 4" descr="http://s0.geograph.org.uk/geophotos/03/08/82/3088282_695d023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988840"/>
            <a:ext cx="5112568" cy="3842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972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5" y="399716"/>
            <a:ext cx="5472609" cy="1157075"/>
          </a:xfrm>
          <a:solidFill>
            <a:srgbClr val="01415B"/>
          </a:solidFill>
        </p:spPr>
        <p:txBody>
          <a:bodyPr/>
          <a:lstStyle/>
          <a:p>
            <a:r>
              <a:rPr lang="en-GB" altLang="en-US" b="1" dirty="0">
                <a:solidFill>
                  <a:schemeClr val="bg1"/>
                </a:solidFill>
              </a:rPr>
              <a:t>What, where, how</a:t>
            </a:r>
            <a:endParaRPr lang="en-US"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2060847"/>
            <a:ext cx="6480720" cy="4323856"/>
          </a:xfrm>
          <a:prstGeom prst="rect">
            <a:avLst/>
          </a:prstGeom>
        </p:spPr>
      </p:pic>
    </p:spTree>
    <p:extLst>
      <p:ext uri="{BB962C8B-B14F-4D97-AF65-F5344CB8AC3E}">
        <p14:creationId xmlns:p14="http://schemas.microsoft.com/office/powerpoint/2010/main" val="1354899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5" y="399716"/>
            <a:ext cx="5501407" cy="1229083"/>
          </a:xfrm>
          <a:solidFill>
            <a:srgbClr val="B70005"/>
          </a:solidFill>
        </p:spPr>
        <p:txBody>
          <a:bodyPr/>
          <a:lstStyle/>
          <a:p>
            <a:r>
              <a:rPr lang="en-US" dirty="0" smtClean="0">
                <a:solidFill>
                  <a:schemeClr val="bg1"/>
                </a:solidFill>
              </a:rPr>
              <a:t>Part two:</a:t>
            </a:r>
            <a:br>
              <a:rPr lang="en-US" dirty="0" smtClean="0">
                <a:solidFill>
                  <a:schemeClr val="bg1"/>
                </a:solidFill>
              </a:rPr>
            </a:br>
            <a:r>
              <a:rPr lang="en-US" dirty="0" smtClean="0">
                <a:solidFill>
                  <a:schemeClr val="bg1"/>
                </a:solidFill>
              </a:rPr>
              <a:t>Just a Minute Game</a:t>
            </a:r>
            <a:endParaRPr lang="en-US" dirty="0">
              <a:solidFill>
                <a:schemeClr val="bg1"/>
              </a:solidFill>
            </a:endParaRPr>
          </a:p>
        </p:txBody>
      </p:sp>
      <p:sp>
        <p:nvSpPr>
          <p:cNvPr id="3" name="Rectangle 2"/>
          <p:cNvSpPr/>
          <p:nvPr/>
        </p:nvSpPr>
        <p:spPr>
          <a:xfrm>
            <a:off x="395536" y="1988840"/>
            <a:ext cx="8064896" cy="4047262"/>
          </a:xfrm>
          <a:prstGeom prst="rect">
            <a:avLst/>
          </a:prstGeom>
        </p:spPr>
        <p:txBody>
          <a:bodyPr wrap="square">
            <a:spAutoFit/>
          </a:bodyPr>
          <a:lstStyle/>
          <a:p>
            <a:r>
              <a:rPr lang="en-GB" sz="1300" b="1" dirty="0"/>
              <a:t>Rules for UK ‘Just A Minute’ Game</a:t>
            </a:r>
            <a:endParaRPr lang="en-GB" sz="1300" dirty="0"/>
          </a:p>
          <a:p>
            <a:pPr marL="171450" lvl="0" indent="-171450">
              <a:buFont typeface="Arial" panose="020B0604020202020204" pitchFamily="34" charset="0"/>
              <a:buChar char="•"/>
            </a:pPr>
            <a:r>
              <a:rPr lang="en-GB" sz="1300" dirty="0" smtClean="0"/>
              <a:t>Pupils </a:t>
            </a:r>
            <a:r>
              <a:rPr lang="en-GB" sz="1300" dirty="0"/>
              <a:t>take it in turns to be one of four </a:t>
            </a:r>
            <a:r>
              <a:rPr lang="en-GB" sz="1300" dirty="0" smtClean="0"/>
              <a:t>panellists </a:t>
            </a:r>
            <a:r>
              <a:rPr lang="en-GB" sz="1300" dirty="0"/>
              <a:t>who sit on desks at the front of the classroom. The teacher or another child  can act as </a:t>
            </a:r>
            <a:r>
              <a:rPr lang="en-GB" sz="1300" dirty="0" smtClean="0"/>
              <a:t>chairperson.</a:t>
            </a:r>
          </a:p>
          <a:p>
            <a:pPr marL="171450" lvl="0" indent="-171450">
              <a:buFont typeface="Arial" panose="020B0604020202020204" pitchFamily="34" charset="0"/>
              <a:buChar char="•"/>
            </a:pPr>
            <a:r>
              <a:rPr lang="en-GB" sz="1300" dirty="0" smtClean="0"/>
              <a:t>The </a:t>
            </a:r>
            <a:r>
              <a:rPr lang="en-GB" sz="1300" dirty="0"/>
              <a:t>four </a:t>
            </a:r>
            <a:r>
              <a:rPr lang="en-GB" sz="1300" dirty="0" smtClean="0"/>
              <a:t>panellists </a:t>
            </a:r>
            <a:r>
              <a:rPr lang="en-GB" sz="1300" dirty="0"/>
              <a:t>are challenged to speak for one minute on a given subject without "repetition, hesitation, or </a:t>
            </a:r>
            <a:r>
              <a:rPr lang="en-GB" sz="1300" dirty="0" smtClean="0"/>
              <a:t>deviation“</a:t>
            </a:r>
          </a:p>
          <a:p>
            <a:pPr marL="171450" lvl="0" indent="-171450">
              <a:buFont typeface="Arial" panose="020B0604020202020204" pitchFamily="34" charset="0"/>
              <a:buChar char="•"/>
            </a:pPr>
            <a:r>
              <a:rPr lang="en-GB" sz="1300" dirty="0" smtClean="0"/>
              <a:t> </a:t>
            </a:r>
            <a:r>
              <a:rPr lang="en-GB" sz="1300" b="1" dirty="0" smtClean="0"/>
              <a:t>“</a:t>
            </a:r>
            <a:r>
              <a:rPr lang="en-GB" sz="1300" b="1" dirty="0" smtClean="0"/>
              <a:t>Repetition</a:t>
            </a:r>
            <a:r>
              <a:rPr lang="en-GB" sz="1300" dirty="0"/>
              <a:t>" means the repetition of any word or phrase, although challenges based upon very common words such as "and" are generally rejected</a:t>
            </a:r>
            <a:r>
              <a:rPr lang="en-GB" sz="1300" dirty="0" smtClean="0"/>
              <a:t>.</a:t>
            </a:r>
          </a:p>
          <a:p>
            <a:pPr marL="171450" lvl="0" indent="-171450">
              <a:buFont typeface="Arial" panose="020B0604020202020204" pitchFamily="34" charset="0"/>
              <a:buChar char="•"/>
            </a:pPr>
            <a:r>
              <a:rPr lang="en-GB" sz="1300" b="1" dirty="0" smtClean="0"/>
              <a:t>"</a:t>
            </a:r>
            <a:r>
              <a:rPr lang="en-GB" sz="1300" b="1" dirty="0"/>
              <a:t>Hesitation</a:t>
            </a:r>
            <a:r>
              <a:rPr lang="en-GB" sz="1300" dirty="0"/>
              <a:t>" is watched very strictly and a momentary pause can give rise to a successful challenge</a:t>
            </a:r>
            <a:r>
              <a:rPr lang="en-GB" sz="1300" dirty="0" smtClean="0"/>
              <a:t>.</a:t>
            </a:r>
          </a:p>
          <a:p>
            <a:pPr marL="171450" lvl="0" indent="-171450">
              <a:buFont typeface="Arial" panose="020B0604020202020204" pitchFamily="34" charset="0"/>
              <a:buChar char="•"/>
            </a:pPr>
            <a:r>
              <a:rPr lang="en-GB" sz="1300" b="1" dirty="0" smtClean="0"/>
              <a:t>"</a:t>
            </a:r>
            <a:r>
              <a:rPr lang="en-GB" sz="1300" b="1" dirty="0"/>
              <a:t>Deviation" </a:t>
            </a:r>
            <a:r>
              <a:rPr lang="en-GB" sz="1300" dirty="0"/>
              <a:t>means deviating from the subject, but it has also been interpreted as "deviating from the English language as we know it", "deviation from grammar as we understand it", deviating from the truth, and sometimes even logic, although use of imagination and creativity are </a:t>
            </a:r>
            <a:r>
              <a:rPr lang="en-GB" sz="1300" dirty="0" smtClean="0"/>
              <a:t>encouraged.</a:t>
            </a:r>
          </a:p>
          <a:p>
            <a:pPr marL="171450" lvl="0" indent="-171450">
              <a:buFont typeface="Arial" panose="020B0604020202020204" pitchFamily="34" charset="0"/>
              <a:buChar char="•"/>
            </a:pPr>
            <a:r>
              <a:rPr lang="en-GB" sz="1300" dirty="0" smtClean="0"/>
              <a:t>A panellist </a:t>
            </a:r>
            <a:r>
              <a:rPr lang="en-GB" sz="1300" dirty="0"/>
              <a:t>scores a point for making a correct challenge against whoever is speaking, while the speaker gets a point if the challenge is deemed </a:t>
            </a:r>
            <a:r>
              <a:rPr lang="en-GB" sz="1300" dirty="0" smtClean="0"/>
              <a:t>incorrect</a:t>
            </a:r>
            <a:endParaRPr lang="en-GB" sz="1300" dirty="0"/>
          </a:p>
          <a:p>
            <a:pPr marL="171450" lvl="0" indent="-171450">
              <a:buFont typeface="Arial" panose="020B0604020202020204" pitchFamily="34" charset="0"/>
              <a:buChar char="•"/>
            </a:pPr>
            <a:r>
              <a:rPr lang="en-GB" sz="1300" dirty="0" smtClean="0"/>
              <a:t> </a:t>
            </a:r>
            <a:r>
              <a:rPr lang="en-GB" sz="1300" dirty="0"/>
              <a:t>If a witty interjection amuses the ‘audience’, both the challenger and speaker may gain a point, at the discretion of the </a:t>
            </a:r>
            <a:r>
              <a:rPr lang="en-GB" sz="1300" dirty="0" smtClean="0"/>
              <a:t>chair.</a:t>
            </a:r>
          </a:p>
          <a:p>
            <a:pPr marL="171450" lvl="0" indent="-171450">
              <a:buFont typeface="Arial" panose="020B0604020202020204" pitchFamily="34" charset="0"/>
              <a:buChar char="•"/>
            </a:pPr>
            <a:r>
              <a:rPr lang="en-GB" sz="1300" dirty="0" smtClean="0"/>
              <a:t>A </a:t>
            </a:r>
            <a:r>
              <a:rPr lang="en-GB" sz="1300" dirty="0"/>
              <a:t>player who makes a correct challenge takes over the subject for the remainder of the minute, or, until he or she is correctly </a:t>
            </a:r>
            <a:r>
              <a:rPr lang="en-GB" sz="1300" dirty="0" smtClean="0"/>
              <a:t>challenged.</a:t>
            </a:r>
          </a:p>
          <a:p>
            <a:pPr marL="171450" lvl="0" indent="-171450">
              <a:buFont typeface="Arial" panose="020B0604020202020204" pitchFamily="34" charset="0"/>
              <a:buChar char="•"/>
            </a:pPr>
            <a:r>
              <a:rPr lang="en-GB" sz="1300" dirty="0" smtClean="0"/>
              <a:t>A panellist </a:t>
            </a:r>
            <a:r>
              <a:rPr lang="en-GB" sz="1300" dirty="0"/>
              <a:t>also scores a point if they are the person speaking when the 60 seconds expires. An extra point is awarded when a </a:t>
            </a:r>
            <a:r>
              <a:rPr lang="en-GB" sz="1300" dirty="0" smtClean="0"/>
              <a:t>panellist </a:t>
            </a:r>
            <a:r>
              <a:rPr lang="en-GB" sz="1300" dirty="0"/>
              <a:t>speaks for the entire minute without being challenged.</a:t>
            </a:r>
          </a:p>
          <a:p>
            <a:r>
              <a:rPr lang="en-GB" sz="1000" dirty="0"/>
              <a:t> </a:t>
            </a:r>
          </a:p>
        </p:txBody>
      </p:sp>
    </p:spTree>
    <p:extLst>
      <p:ext uri="{BB962C8B-B14F-4D97-AF65-F5344CB8AC3E}">
        <p14:creationId xmlns:p14="http://schemas.microsoft.com/office/powerpoint/2010/main" val="3131828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3" y="399716"/>
            <a:ext cx="5544617" cy="1445107"/>
          </a:xfrm>
          <a:solidFill>
            <a:srgbClr val="797E01"/>
          </a:solidFill>
        </p:spPr>
        <p:txBody>
          <a:bodyPr/>
          <a:lstStyle/>
          <a:p>
            <a:r>
              <a:rPr lang="en-GB" dirty="0" smtClean="0">
                <a:solidFill>
                  <a:schemeClr val="bg1"/>
                </a:solidFill>
              </a:rPr>
              <a:t>Just a Minute game:</a:t>
            </a:r>
            <a:br>
              <a:rPr lang="en-GB" dirty="0" smtClean="0">
                <a:solidFill>
                  <a:schemeClr val="bg1"/>
                </a:solidFill>
              </a:rPr>
            </a:br>
            <a:r>
              <a:rPr lang="en-GB" dirty="0" smtClean="0">
                <a:solidFill>
                  <a:schemeClr val="bg1"/>
                </a:solidFill>
              </a:rPr>
              <a:t>Possible topics</a:t>
            </a:r>
            <a:endParaRPr lang="en-GB" dirty="0">
              <a:solidFill>
                <a:schemeClr val="bg1"/>
              </a:solidFill>
            </a:endParaRPr>
          </a:p>
        </p:txBody>
      </p:sp>
      <p:sp>
        <p:nvSpPr>
          <p:cNvPr id="3" name="Rectangle 2"/>
          <p:cNvSpPr/>
          <p:nvPr/>
        </p:nvSpPr>
        <p:spPr>
          <a:xfrm>
            <a:off x="1115616" y="2132856"/>
            <a:ext cx="7056784" cy="3693319"/>
          </a:xfrm>
          <a:prstGeom prst="rect">
            <a:avLst/>
          </a:prstGeom>
        </p:spPr>
        <p:txBody>
          <a:bodyPr wrap="square">
            <a:spAutoFit/>
          </a:bodyPr>
          <a:lstStyle/>
          <a:p>
            <a:pPr marL="285750" lvl="0" indent="-285750">
              <a:buFont typeface="Courier New" panose="02070309020205020404" pitchFamily="49" charset="0"/>
              <a:buChar char="o"/>
            </a:pPr>
            <a:r>
              <a:rPr lang="en-GB" dirty="0" smtClean="0"/>
              <a:t>Things </a:t>
            </a:r>
            <a:r>
              <a:rPr lang="en-GB" dirty="0"/>
              <a:t>to consider when climbing </a:t>
            </a:r>
            <a:r>
              <a:rPr lang="en-GB" dirty="0" smtClean="0"/>
              <a:t>Snowdon</a:t>
            </a:r>
          </a:p>
          <a:p>
            <a:pPr marL="285750" lvl="0" indent="-285750">
              <a:buFont typeface="Courier New" panose="02070309020205020404" pitchFamily="49" charset="0"/>
              <a:buChar char="o"/>
            </a:pPr>
            <a:endParaRPr lang="en-GB" dirty="0"/>
          </a:p>
          <a:p>
            <a:pPr marL="285750" lvl="0" indent="-285750">
              <a:buFont typeface="Courier New" panose="02070309020205020404" pitchFamily="49" charset="0"/>
              <a:buChar char="o"/>
            </a:pPr>
            <a:r>
              <a:rPr lang="en-GB" dirty="0" smtClean="0"/>
              <a:t>London </a:t>
            </a:r>
            <a:r>
              <a:rPr lang="en-GB" dirty="0"/>
              <a:t>from the top of a double-decker </a:t>
            </a:r>
            <a:r>
              <a:rPr lang="en-GB" dirty="0" smtClean="0"/>
              <a:t>bus</a:t>
            </a:r>
          </a:p>
          <a:p>
            <a:pPr marL="285750" lvl="0" indent="-285750">
              <a:buFont typeface="Courier New" panose="02070309020205020404" pitchFamily="49" charset="0"/>
              <a:buChar char="o"/>
            </a:pPr>
            <a:endParaRPr lang="en-GB" dirty="0" smtClean="0"/>
          </a:p>
          <a:p>
            <a:pPr marL="285750" lvl="0" indent="-285750">
              <a:buFont typeface="Courier New" panose="02070309020205020404" pitchFamily="49" charset="0"/>
              <a:buChar char="o"/>
            </a:pPr>
            <a:r>
              <a:rPr lang="en-GB" dirty="0" smtClean="0"/>
              <a:t>Why </a:t>
            </a:r>
            <a:r>
              <a:rPr lang="en-GB" dirty="0"/>
              <a:t>the weather is </a:t>
            </a:r>
            <a:r>
              <a:rPr lang="en-GB" dirty="0" smtClean="0"/>
              <a:t>important</a:t>
            </a:r>
          </a:p>
          <a:p>
            <a:pPr marL="285750" lvl="0" indent="-285750">
              <a:buFont typeface="Courier New" panose="02070309020205020404" pitchFamily="49" charset="0"/>
              <a:buChar char="o"/>
            </a:pPr>
            <a:endParaRPr lang="en-GB" dirty="0"/>
          </a:p>
          <a:p>
            <a:pPr marL="285750" lvl="0" indent="-285750">
              <a:buFont typeface="Courier New" panose="02070309020205020404" pitchFamily="49" charset="0"/>
              <a:buChar char="o"/>
            </a:pPr>
            <a:r>
              <a:rPr lang="en-GB" dirty="0"/>
              <a:t>My favourite UK food </a:t>
            </a:r>
            <a:r>
              <a:rPr lang="en-GB" dirty="0" smtClean="0"/>
              <a:t>product</a:t>
            </a:r>
          </a:p>
          <a:p>
            <a:pPr marL="285750" lvl="0" indent="-285750">
              <a:buFont typeface="Courier New" panose="02070309020205020404" pitchFamily="49" charset="0"/>
              <a:buChar char="o"/>
            </a:pPr>
            <a:endParaRPr lang="en-GB" dirty="0" smtClean="0"/>
          </a:p>
          <a:p>
            <a:pPr marL="285750" lvl="0" indent="-285750">
              <a:buFont typeface="Courier New" panose="02070309020205020404" pitchFamily="49" charset="0"/>
              <a:buChar char="o"/>
            </a:pPr>
            <a:r>
              <a:rPr lang="en-GB" dirty="0" smtClean="0"/>
              <a:t>Football </a:t>
            </a:r>
            <a:r>
              <a:rPr lang="en-GB" dirty="0"/>
              <a:t>Team </a:t>
            </a:r>
            <a:r>
              <a:rPr lang="en-GB" dirty="0" smtClean="0"/>
              <a:t>nicknames</a:t>
            </a:r>
          </a:p>
          <a:p>
            <a:pPr marL="285750" lvl="0" indent="-285750">
              <a:buFont typeface="Courier New" panose="02070309020205020404" pitchFamily="49" charset="0"/>
              <a:buChar char="o"/>
            </a:pPr>
            <a:endParaRPr lang="en-GB" dirty="0" smtClean="0"/>
          </a:p>
          <a:p>
            <a:pPr marL="285750" lvl="0" indent="-285750">
              <a:buFont typeface="Courier New" panose="02070309020205020404" pitchFamily="49" charset="0"/>
              <a:buChar char="o"/>
            </a:pPr>
            <a:r>
              <a:rPr lang="en-GB" dirty="0" smtClean="0"/>
              <a:t>Birmingham </a:t>
            </a:r>
            <a:r>
              <a:rPr lang="en-GB" dirty="0"/>
              <a:t>old and </a:t>
            </a:r>
            <a:r>
              <a:rPr lang="en-GB" dirty="0" smtClean="0"/>
              <a:t>new</a:t>
            </a:r>
          </a:p>
          <a:p>
            <a:pPr lvl="0"/>
            <a:endParaRPr lang="en-GB" dirty="0" smtClean="0"/>
          </a:p>
          <a:p>
            <a:pPr marL="285750" lvl="0" indent="-285750">
              <a:buFont typeface="Courier New" panose="02070309020205020404" pitchFamily="49" charset="0"/>
              <a:buChar char="o"/>
            </a:pPr>
            <a:r>
              <a:rPr lang="en-GB" dirty="0" smtClean="0"/>
              <a:t>Multi-cultural </a:t>
            </a:r>
            <a:r>
              <a:rPr lang="en-GB" dirty="0"/>
              <a:t>London</a:t>
            </a:r>
          </a:p>
        </p:txBody>
      </p:sp>
    </p:spTree>
    <p:extLst>
      <p:ext uri="{BB962C8B-B14F-4D97-AF65-F5344CB8AC3E}">
        <p14:creationId xmlns:p14="http://schemas.microsoft.com/office/powerpoint/2010/main" val="2118232611"/>
      </p:ext>
    </p:extLst>
  </p:cSld>
  <p:clrMapOvr>
    <a:masterClrMapping/>
  </p:clrMapOvr>
</p:sld>
</file>

<file path=ppt/theme/theme1.xml><?xml version="1.0" encoding="utf-8"?>
<a:theme xmlns:a="http://schemas.openxmlformats.org/drawingml/2006/main" name="RGS-IBG Powerpoint template">
  <a:themeElements>
    <a:clrScheme name="RGS-IBG master slide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fontScheme name="RGS-IBG master slide">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GS-IBG master slide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RGS-IBG master slide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RGS-IBG master slide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RGS-IBG master slide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GS-IBG master slide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GS-IBG master slide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RGS-IBG master slide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RGS-IBG master slide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RGS-IBG master slide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RGS-IBG master slide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C5D383C8-F208-4189-91F7-BFBA03F84EEF}">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RGS-IBG Powerpoint template</Template>
  <TotalTime>178</TotalTime>
  <Words>484</Words>
  <Application>Microsoft Office PowerPoint</Application>
  <PresentationFormat>On-screen Show (4:3)</PresentationFormat>
  <Paragraphs>52</Paragraphs>
  <Slides>9</Slides>
  <Notes>6</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RGS-IBG Powerpoint template</vt:lpstr>
      <vt:lpstr>Lesson seven:  Assessment  How much do you know?</vt:lpstr>
      <vt:lpstr>UK Knowledge: Part one</vt:lpstr>
      <vt:lpstr>What, where, how?</vt:lpstr>
      <vt:lpstr>What, where, how?</vt:lpstr>
      <vt:lpstr>What, where, how</vt:lpstr>
      <vt:lpstr>What, where, how?</vt:lpstr>
      <vt:lpstr>What, where, how</vt:lpstr>
      <vt:lpstr>Part two: Just a Minute Game</vt:lpstr>
      <vt:lpstr>Just a Minute game: Possible topics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Five: B&amp;B: Cities of Contrast</dc:title>
  <dc:creator>Laura Price</dc:creator>
  <cp:lastModifiedBy>Olivia Russell</cp:lastModifiedBy>
  <cp:revision>17</cp:revision>
  <dcterms:created xsi:type="dcterms:W3CDTF">2016-03-24T16:37:34Z</dcterms:created>
  <dcterms:modified xsi:type="dcterms:W3CDTF">2016-05-18T15:06:41Z</dcterms:modified>
</cp:coreProperties>
</file>