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sldIdLst>
    <p:sldId id="292" r:id="rId2"/>
    <p:sldId id="288" r:id="rId3"/>
    <p:sldId id="304" r:id="rId4"/>
    <p:sldId id="306" r:id="rId5"/>
    <p:sldId id="305" r:id="rId6"/>
    <p:sldId id="307" r:id="rId7"/>
    <p:sldId id="308" r:id="rId8"/>
    <p:sldId id="310" r:id="rId9"/>
    <p:sldId id="303" r:id="rId10"/>
    <p:sldId id="282" r:id="rId11"/>
    <p:sldId id="281" r:id="rId12"/>
    <p:sldId id="289" r:id="rId13"/>
    <p:sldId id="300" r:id="rId14"/>
    <p:sldId id="301" r:id="rId15"/>
    <p:sldId id="302" r:id="rId16"/>
    <p:sldId id="311" r:id="rId17"/>
  </p:sldIdLst>
  <p:sldSz cx="9144000" cy="6858000" type="screen4x3"/>
  <p:notesSz cx="6889750" cy="10018713"/>
  <p:defaultTextStyle>
    <a:defPPr>
      <a:defRPr lang="en-GB"/>
    </a:defPPr>
    <a:lvl1pPr algn="l" rtl="0" fontAlgn="base">
      <a:spcBef>
        <a:spcPct val="0"/>
      </a:spcBef>
      <a:spcAft>
        <a:spcPct val="0"/>
      </a:spcAft>
      <a:defRPr kern="1200">
        <a:solidFill>
          <a:schemeClr val="tx1"/>
        </a:solidFill>
        <a:latin typeface="Helvetica" pitchFamily="34" charset="0"/>
        <a:ea typeface="+mn-ea"/>
        <a:cs typeface="+mn-cs"/>
      </a:defRPr>
    </a:lvl1pPr>
    <a:lvl2pPr marL="457200" algn="l" rtl="0" fontAlgn="base">
      <a:spcBef>
        <a:spcPct val="0"/>
      </a:spcBef>
      <a:spcAft>
        <a:spcPct val="0"/>
      </a:spcAft>
      <a:defRPr kern="1200">
        <a:solidFill>
          <a:schemeClr val="tx1"/>
        </a:solidFill>
        <a:latin typeface="Helvetica" pitchFamily="34" charset="0"/>
        <a:ea typeface="+mn-ea"/>
        <a:cs typeface="+mn-cs"/>
      </a:defRPr>
    </a:lvl2pPr>
    <a:lvl3pPr marL="914400" algn="l" rtl="0" fontAlgn="base">
      <a:spcBef>
        <a:spcPct val="0"/>
      </a:spcBef>
      <a:spcAft>
        <a:spcPct val="0"/>
      </a:spcAft>
      <a:defRPr kern="1200">
        <a:solidFill>
          <a:schemeClr val="tx1"/>
        </a:solidFill>
        <a:latin typeface="Helvetica" pitchFamily="34" charset="0"/>
        <a:ea typeface="+mn-ea"/>
        <a:cs typeface="+mn-cs"/>
      </a:defRPr>
    </a:lvl3pPr>
    <a:lvl4pPr marL="1371600" algn="l" rtl="0" fontAlgn="base">
      <a:spcBef>
        <a:spcPct val="0"/>
      </a:spcBef>
      <a:spcAft>
        <a:spcPct val="0"/>
      </a:spcAft>
      <a:defRPr kern="1200">
        <a:solidFill>
          <a:schemeClr val="tx1"/>
        </a:solidFill>
        <a:latin typeface="Helvetica" pitchFamily="34" charset="0"/>
        <a:ea typeface="+mn-ea"/>
        <a:cs typeface="+mn-cs"/>
      </a:defRPr>
    </a:lvl4pPr>
    <a:lvl5pPr marL="1828800" algn="l" rtl="0" fontAlgn="base">
      <a:spcBef>
        <a:spcPct val="0"/>
      </a:spcBef>
      <a:spcAft>
        <a:spcPct val="0"/>
      </a:spcAft>
      <a:defRPr kern="1200">
        <a:solidFill>
          <a:schemeClr val="tx1"/>
        </a:solidFill>
        <a:latin typeface="Helvetica" pitchFamily="34" charset="0"/>
        <a:ea typeface="+mn-ea"/>
        <a:cs typeface="+mn-cs"/>
      </a:defRPr>
    </a:lvl5pPr>
    <a:lvl6pPr marL="2286000" algn="l" defTabSz="914400" rtl="0" eaLnBrk="1" latinLnBrk="0" hangingPunct="1">
      <a:defRPr kern="1200">
        <a:solidFill>
          <a:schemeClr val="tx1"/>
        </a:solidFill>
        <a:latin typeface="Helvetica" pitchFamily="34" charset="0"/>
        <a:ea typeface="+mn-ea"/>
        <a:cs typeface="+mn-cs"/>
      </a:defRPr>
    </a:lvl6pPr>
    <a:lvl7pPr marL="2743200" algn="l" defTabSz="914400" rtl="0" eaLnBrk="1" latinLnBrk="0" hangingPunct="1">
      <a:defRPr kern="1200">
        <a:solidFill>
          <a:schemeClr val="tx1"/>
        </a:solidFill>
        <a:latin typeface="Helvetica" pitchFamily="34" charset="0"/>
        <a:ea typeface="+mn-ea"/>
        <a:cs typeface="+mn-cs"/>
      </a:defRPr>
    </a:lvl7pPr>
    <a:lvl8pPr marL="3200400" algn="l" defTabSz="914400" rtl="0" eaLnBrk="1" latinLnBrk="0" hangingPunct="1">
      <a:defRPr kern="1200">
        <a:solidFill>
          <a:schemeClr val="tx1"/>
        </a:solidFill>
        <a:latin typeface="Helvetica" pitchFamily="34" charset="0"/>
        <a:ea typeface="+mn-ea"/>
        <a:cs typeface="+mn-cs"/>
      </a:defRPr>
    </a:lvl8pPr>
    <a:lvl9pPr marL="3657600" algn="l" defTabSz="914400" rtl="0" eaLnBrk="1" latinLnBrk="0" hangingPunct="1">
      <a:defRPr kern="1200">
        <a:solidFill>
          <a:schemeClr val="tx1"/>
        </a:solidFill>
        <a:latin typeface="Helvetica" pitchFamily="34" charset="0"/>
        <a:ea typeface="+mn-ea"/>
        <a:cs typeface="+mn-cs"/>
      </a:defRPr>
    </a:lvl9pPr>
  </p:defaultTextStyle>
  <p:extLst>
    <p:ext uri="{EFAFB233-063F-42B5-8137-9DF3F51BA10A}">
      <p15:sldGuideLst xmlns:p15="http://schemas.microsoft.com/office/powerpoint/2012/main">
        <p15:guide id="1" orient="horz" pos="119">
          <p15:clr>
            <a:srgbClr val="A4A3A4"/>
          </p15:clr>
        </p15:guide>
        <p15:guide id="2" pos="93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65700"/>
    <a:srgbClr val="740160"/>
    <a:srgbClr val="797E01"/>
    <a:srgbClr val="B70005"/>
    <a:srgbClr val="01415B"/>
    <a:srgbClr val="D6621A"/>
    <a:srgbClr val="CE5300"/>
    <a:srgbClr val="F54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4" autoAdjust="0"/>
    <p:restoredTop sz="92509" autoAdjust="0"/>
  </p:normalViewPr>
  <p:slideViewPr>
    <p:cSldViewPr showGuides="1">
      <p:cViewPr varScale="1">
        <p:scale>
          <a:sx n="80" d="100"/>
          <a:sy n="80" d="100"/>
        </p:scale>
        <p:origin x="1550" y="53"/>
      </p:cViewPr>
      <p:guideLst>
        <p:guide orient="horz" pos="119"/>
        <p:guide pos="93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75656" y="188640"/>
            <a:ext cx="5542334" cy="1542033"/>
          </a:xfrm>
        </p:spPr>
        <p:txBody>
          <a:bodyPr anchor="t"/>
          <a:lstStyle>
            <a:lvl1pPr>
              <a:defRPr sz="4000"/>
            </a:lvl1pPr>
          </a:lstStyle>
          <a:p>
            <a:r>
              <a:rPr lang="en-US"/>
              <a:t>Click to edit Master title style</a:t>
            </a:r>
            <a:endParaRPr lang="en-GB"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dirty="0"/>
          </a:p>
        </p:txBody>
      </p:sp>
      <p:sp>
        <p:nvSpPr>
          <p:cNvPr id="4" name="Date Placeholder 3"/>
          <p:cNvSpPr>
            <a:spLocks noGrp="1"/>
          </p:cNvSpPr>
          <p:nvPr>
            <p:ph type="dt" sz="half" idx="10"/>
          </p:nvPr>
        </p:nvSpPr>
        <p:spPr/>
        <p:txBody>
          <a:bodyPr/>
          <a:lstStyle>
            <a:lvl1pPr>
              <a:defRPr/>
            </a:lvl1pPr>
          </a:lstStyle>
          <a:p>
            <a:endParaRPr lang="en-GB" altLang="en-US"/>
          </a:p>
        </p:txBody>
      </p:sp>
      <p:sp>
        <p:nvSpPr>
          <p:cNvPr id="5" name="Footer Placeholder 4"/>
          <p:cNvSpPr>
            <a:spLocks noGrp="1"/>
          </p:cNvSpPr>
          <p:nvPr>
            <p:ph type="ftr" sz="quarter" idx="11"/>
          </p:nvPr>
        </p:nvSpPr>
        <p:spPr/>
        <p:txBody>
          <a:bodyPr/>
          <a:lstStyle>
            <a:lvl1pPr>
              <a:defRPr/>
            </a:lvl1pPr>
          </a:lstStyle>
          <a:p>
            <a:endParaRPr lang="en-GB" altLang="en-US"/>
          </a:p>
        </p:txBody>
      </p:sp>
      <p:sp>
        <p:nvSpPr>
          <p:cNvPr id="6" name="Slide Number Placeholder 5"/>
          <p:cNvSpPr>
            <a:spLocks noGrp="1"/>
          </p:cNvSpPr>
          <p:nvPr>
            <p:ph type="sldNum" sz="quarter" idx="12"/>
          </p:nvPr>
        </p:nvSpPr>
        <p:spPr/>
        <p:txBody>
          <a:bodyPr/>
          <a:lstStyle>
            <a:lvl1pPr>
              <a:defRPr/>
            </a:lvl1pPr>
          </a:lstStyle>
          <a:p>
            <a:fld id="{3566D574-CA4E-41EC-BFB7-1A2028318263}" type="slidenum">
              <a:rPr lang="en-GB" altLang="en-US"/>
              <a:pPr/>
              <a:t>‹#›</a:t>
            </a:fld>
            <a:endParaRPr lang="en-GB" altLang="en-US"/>
          </a:p>
        </p:txBody>
      </p:sp>
    </p:spTree>
    <p:extLst>
      <p:ext uri="{BB962C8B-B14F-4D97-AF65-F5344CB8AC3E}">
        <p14:creationId xmlns:p14="http://schemas.microsoft.com/office/powerpoint/2010/main" val="42698850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76375" y="190501"/>
            <a:ext cx="5496272" cy="1438299"/>
          </a:xfrm>
        </p:spPr>
        <p:txBody>
          <a:bodyPr anchor="t"/>
          <a:lstStyle>
            <a:lvl1pPr>
              <a:defRPr sz="4000"/>
            </a:lvl1pPr>
          </a:lstStyle>
          <a:p>
            <a:r>
              <a:rPr lang="en-US"/>
              <a:t>Click to edit Master title style</a:t>
            </a:r>
            <a:endParaRPr lang="en-GB"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p>
        </p:txBody>
      </p:sp>
      <p:sp>
        <p:nvSpPr>
          <p:cNvPr id="5" name="Footer Placeholder 4"/>
          <p:cNvSpPr>
            <a:spLocks noGrp="1"/>
          </p:cNvSpPr>
          <p:nvPr>
            <p:ph type="ftr" sz="quarter" idx="11"/>
          </p:nvPr>
        </p:nvSpPr>
        <p:spPr/>
        <p:txBody>
          <a:bodyPr/>
          <a:lstStyle>
            <a:lvl1pPr>
              <a:defRPr/>
            </a:lvl1pPr>
          </a:lstStyle>
          <a:p>
            <a:endParaRPr lang="en-GB" altLang="en-US"/>
          </a:p>
        </p:txBody>
      </p:sp>
      <p:sp>
        <p:nvSpPr>
          <p:cNvPr id="6" name="Slide Number Placeholder 5"/>
          <p:cNvSpPr>
            <a:spLocks noGrp="1"/>
          </p:cNvSpPr>
          <p:nvPr>
            <p:ph type="sldNum" sz="quarter" idx="12"/>
          </p:nvPr>
        </p:nvSpPr>
        <p:spPr/>
        <p:txBody>
          <a:bodyPr/>
          <a:lstStyle>
            <a:lvl1pPr>
              <a:defRPr/>
            </a:lvl1pPr>
          </a:lstStyle>
          <a:p>
            <a:fld id="{639D9BD6-16DF-460D-8818-BAFF0451FD4D}" type="slidenum">
              <a:rPr lang="en-GB" altLang="en-US"/>
              <a:pPr/>
              <a:t>‹#›</a:t>
            </a:fld>
            <a:endParaRPr lang="en-GB" altLang="en-US"/>
          </a:p>
        </p:txBody>
      </p:sp>
      <p:pic>
        <p:nvPicPr>
          <p:cNvPr id="7" name="Picture 15" descr="rgs"/>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020272" y="313264"/>
            <a:ext cx="1824451" cy="13155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7970576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76375" y="190500"/>
            <a:ext cx="5424264" cy="1438300"/>
          </a:xfrm>
        </p:spPr>
        <p:txBody>
          <a:bodyPr anchor="t"/>
          <a:lstStyle>
            <a:lvl1pPr>
              <a:defRPr sz="4000"/>
            </a:lvl1pPr>
          </a:lstStyle>
          <a:p>
            <a:r>
              <a:rPr lang="en-US"/>
              <a:t>Click to edit Master title style</a:t>
            </a:r>
            <a:endParaRPr lang="en-GB" dirty="0"/>
          </a:p>
        </p:txBody>
      </p:sp>
      <p:sp>
        <p:nvSpPr>
          <p:cNvPr id="3" name="Content Placeholder 2"/>
          <p:cNvSpPr>
            <a:spLocks noGrp="1"/>
          </p:cNvSpPr>
          <p:nvPr>
            <p:ph sz="half" idx="1"/>
          </p:nvPr>
        </p:nvSpPr>
        <p:spPr>
          <a:xfrm>
            <a:off x="1524000" y="1844825"/>
            <a:ext cx="3429000" cy="417497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5105400" y="1844825"/>
            <a:ext cx="3429000" cy="417497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a:defRPr/>
            </a:lvl1pPr>
          </a:lstStyle>
          <a:p>
            <a:endParaRPr lang="en-GB" altLang="en-US"/>
          </a:p>
        </p:txBody>
      </p:sp>
      <p:sp>
        <p:nvSpPr>
          <p:cNvPr id="6" name="Footer Placeholder 5"/>
          <p:cNvSpPr>
            <a:spLocks noGrp="1"/>
          </p:cNvSpPr>
          <p:nvPr>
            <p:ph type="ftr" sz="quarter" idx="11"/>
          </p:nvPr>
        </p:nvSpPr>
        <p:spPr/>
        <p:txBody>
          <a:bodyPr/>
          <a:lstStyle>
            <a:lvl1pPr>
              <a:defRPr/>
            </a:lvl1pPr>
          </a:lstStyle>
          <a:p>
            <a:endParaRPr lang="en-GB" altLang="en-US"/>
          </a:p>
        </p:txBody>
      </p:sp>
      <p:sp>
        <p:nvSpPr>
          <p:cNvPr id="7" name="Slide Number Placeholder 6"/>
          <p:cNvSpPr>
            <a:spLocks noGrp="1"/>
          </p:cNvSpPr>
          <p:nvPr>
            <p:ph type="sldNum" sz="quarter" idx="12"/>
          </p:nvPr>
        </p:nvSpPr>
        <p:spPr/>
        <p:txBody>
          <a:bodyPr/>
          <a:lstStyle>
            <a:lvl1pPr>
              <a:defRPr/>
            </a:lvl1pPr>
          </a:lstStyle>
          <a:p>
            <a:fld id="{994E1A6E-B03C-4BA9-BCC3-75FC69A50594}" type="slidenum">
              <a:rPr lang="en-GB" altLang="en-US"/>
              <a:pPr/>
              <a:t>‹#›</a:t>
            </a:fld>
            <a:endParaRPr lang="en-GB" altLang="en-US"/>
          </a:p>
        </p:txBody>
      </p:sp>
      <p:pic>
        <p:nvPicPr>
          <p:cNvPr id="8" name="Picture 15" descr="rgs"/>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020272" y="313264"/>
            <a:ext cx="1824451" cy="13155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1202268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76375" y="188912"/>
            <a:ext cx="5472608" cy="1439887"/>
          </a:xfrm>
        </p:spPr>
        <p:txBody>
          <a:bodyPr anchor="t"/>
          <a:lstStyle>
            <a:lvl1pPr>
              <a:defRPr sz="4000"/>
            </a:lvl1pPr>
          </a:lstStyle>
          <a:p>
            <a:r>
              <a:rPr lang="en-US"/>
              <a:t>Click to edit Master title style</a:t>
            </a:r>
            <a:endParaRPr lang="en-GB" dirty="0"/>
          </a:p>
        </p:txBody>
      </p:sp>
      <p:sp>
        <p:nvSpPr>
          <p:cNvPr id="3" name="Text Placeholder 2"/>
          <p:cNvSpPr>
            <a:spLocks noGrp="1"/>
          </p:cNvSpPr>
          <p:nvPr>
            <p:ph type="body" idx="1"/>
          </p:nvPr>
        </p:nvSpPr>
        <p:spPr>
          <a:xfrm>
            <a:off x="457200" y="177281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412578"/>
            <a:ext cx="4040188" cy="368071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4"/>
          <p:cNvSpPr>
            <a:spLocks noGrp="1"/>
          </p:cNvSpPr>
          <p:nvPr>
            <p:ph type="body" sz="quarter" idx="3"/>
          </p:nvPr>
        </p:nvSpPr>
        <p:spPr>
          <a:xfrm>
            <a:off x="4645025" y="177281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412578"/>
            <a:ext cx="4041775" cy="368071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a:defRPr/>
            </a:lvl1pPr>
          </a:lstStyle>
          <a:p>
            <a:endParaRPr lang="en-GB" altLang="en-US"/>
          </a:p>
        </p:txBody>
      </p:sp>
      <p:sp>
        <p:nvSpPr>
          <p:cNvPr id="8" name="Footer Placeholder 7"/>
          <p:cNvSpPr>
            <a:spLocks noGrp="1"/>
          </p:cNvSpPr>
          <p:nvPr>
            <p:ph type="ftr" sz="quarter" idx="11"/>
          </p:nvPr>
        </p:nvSpPr>
        <p:spPr/>
        <p:txBody>
          <a:bodyPr/>
          <a:lstStyle>
            <a:lvl1pPr>
              <a:defRPr/>
            </a:lvl1pPr>
          </a:lstStyle>
          <a:p>
            <a:endParaRPr lang="en-GB" altLang="en-US"/>
          </a:p>
        </p:txBody>
      </p:sp>
      <p:sp>
        <p:nvSpPr>
          <p:cNvPr id="9" name="Slide Number Placeholder 8"/>
          <p:cNvSpPr>
            <a:spLocks noGrp="1"/>
          </p:cNvSpPr>
          <p:nvPr>
            <p:ph type="sldNum" sz="quarter" idx="12"/>
          </p:nvPr>
        </p:nvSpPr>
        <p:spPr/>
        <p:txBody>
          <a:bodyPr/>
          <a:lstStyle>
            <a:lvl1pPr>
              <a:defRPr/>
            </a:lvl1pPr>
          </a:lstStyle>
          <a:p>
            <a:fld id="{77BC778C-4985-4B87-A566-26D203ABF273}" type="slidenum">
              <a:rPr lang="en-GB" altLang="en-US"/>
              <a:pPr/>
              <a:t>‹#›</a:t>
            </a:fld>
            <a:endParaRPr lang="en-GB" altLang="en-US"/>
          </a:p>
        </p:txBody>
      </p:sp>
      <p:pic>
        <p:nvPicPr>
          <p:cNvPr id="10" name="Picture 15" descr="rgs"/>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020272" y="313264"/>
            <a:ext cx="1824451" cy="13155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6874810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76375" y="206902"/>
            <a:ext cx="5424264" cy="1421898"/>
          </a:xfrm>
        </p:spPr>
        <p:txBody>
          <a:bodyPr anchor="t"/>
          <a:lstStyle>
            <a:lvl1pPr>
              <a:defRPr sz="4000"/>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lvl1pPr>
              <a:defRPr/>
            </a:lvl1pPr>
          </a:lstStyle>
          <a:p>
            <a:endParaRPr lang="en-GB" altLang="en-US"/>
          </a:p>
        </p:txBody>
      </p:sp>
      <p:sp>
        <p:nvSpPr>
          <p:cNvPr id="4" name="Footer Placeholder 3"/>
          <p:cNvSpPr>
            <a:spLocks noGrp="1"/>
          </p:cNvSpPr>
          <p:nvPr>
            <p:ph type="ftr" sz="quarter" idx="11"/>
          </p:nvPr>
        </p:nvSpPr>
        <p:spPr/>
        <p:txBody>
          <a:bodyPr/>
          <a:lstStyle>
            <a:lvl1pPr>
              <a:defRPr/>
            </a:lvl1pPr>
          </a:lstStyle>
          <a:p>
            <a:endParaRPr lang="en-GB" altLang="en-US"/>
          </a:p>
        </p:txBody>
      </p:sp>
      <p:sp>
        <p:nvSpPr>
          <p:cNvPr id="5" name="Slide Number Placeholder 4"/>
          <p:cNvSpPr>
            <a:spLocks noGrp="1"/>
          </p:cNvSpPr>
          <p:nvPr>
            <p:ph type="sldNum" sz="quarter" idx="12"/>
          </p:nvPr>
        </p:nvSpPr>
        <p:spPr/>
        <p:txBody>
          <a:bodyPr/>
          <a:lstStyle>
            <a:lvl1pPr>
              <a:defRPr/>
            </a:lvl1pPr>
          </a:lstStyle>
          <a:p>
            <a:fld id="{1147EEAF-DD4E-4CF4-BBA0-EAA76F911A92}" type="slidenum">
              <a:rPr lang="en-GB" altLang="en-US"/>
              <a:pPr/>
              <a:t>‹#›</a:t>
            </a:fld>
            <a:endParaRPr lang="en-GB" altLang="en-US"/>
          </a:p>
        </p:txBody>
      </p:sp>
      <p:pic>
        <p:nvPicPr>
          <p:cNvPr id="6" name="Picture 15" descr="rgs"/>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020272" y="313264"/>
            <a:ext cx="1824451" cy="13155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3251734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ltLang="en-US"/>
          </a:p>
        </p:txBody>
      </p:sp>
      <p:sp>
        <p:nvSpPr>
          <p:cNvPr id="3" name="Footer Placeholder 2"/>
          <p:cNvSpPr>
            <a:spLocks noGrp="1"/>
          </p:cNvSpPr>
          <p:nvPr>
            <p:ph type="ftr" sz="quarter" idx="11"/>
          </p:nvPr>
        </p:nvSpPr>
        <p:spPr/>
        <p:txBody>
          <a:bodyPr/>
          <a:lstStyle>
            <a:lvl1pPr>
              <a:defRPr/>
            </a:lvl1pPr>
          </a:lstStyle>
          <a:p>
            <a:endParaRPr lang="en-GB" altLang="en-US"/>
          </a:p>
        </p:txBody>
      </p:sp>
      <p:sp>
        <p:nvSpPr>
          <p:cNvPr id="4" name="Slide Number Placeholder 3"/>
          <p:cNvSpPr>
            <a:spLocks noGrp="1"/>
          </p:cNvSpPr>
          <p:nvPr>
            <p:ph type="sldNum" sz="quarter" idx="12"/>
          </p:nvPr>
        </p:nvSpPr>
        <p:spPr/>
        <p:txBody>
          <a:bodyPr/>
          <a:lstStyle>
            <a:lvl1pPr>
              <a:defRPr/>
            </a:lvl1pPr>
          </a:lstStyle>
          <a:p>
            <a:fld id="{C3D577BE-B60F-4443-89BA-AC6850FF3B72}" type="slidenum">
              <a:rPr lang="en-GB" altLang="en-US"/>
              <a:pPr/>
              <a:t>‹#›</a:t>
            </a:fld>
            <a:endParaRPr lang="en-GB" altLang="en-US"/>
          </a:p>
        </p:txBody>
      </p:sp>
    </p:spTree>
    <p:extLst>
      <p:ext uri="{BB962C8B-B14F-4D97-AF65-F5344CB8AC3E}">
        <p14:creationId xmlns:p14="http://schemas.microsoft.com/office/powerpoint/2010/main" val="18436418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7028184"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188913"/>
            <a:ext cx="5227984" cy="453866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1792288" y="5367338"/>
            <a:ext cx="7028184"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endParaRPr lang="en-GB" altLang="en-US"/>
          </a:p>
        </p:txBody>
      </p:sp>
      <p:sp>
        <p:nvSpPr>
          <p:cNvPr id="6" name="Footer Placeholder 5"/>
          <p:cNvSpPr>
            <a:spLocks noGrp="1"/>
          </p:cNvSpPr>
          <p:nvPr>
            <p:ph type="ftr" sz="quarter" idx="11"/>
          </p:nvPr>
        </p:nvSpPr>
        <p:spPr/>
        <p:txBody>
          <a:bodyPr/>
          <a:lstStyle>
            <a:lvl1pPr>
              <a:defRPr/>
            </a:lvl1pPr>
          </a:lstStyle>
          <a:p>
            <a:endParaRPr lang="en-GB" altLang="en-US"/>
          </a:p>
        </p:txBody>
      </p:sp>
      <p:sp>
        <p:nvSpPr>
          <p:cNvPr id="7" name="Slide Number Placeholder 6"/>
          <p:cNvSpPr>
            <a:spLocks noGrp="1"/>
          </p:cNvSpPr>
          <p:nvPr>
            <p:ph type="sldNum" sz="quarter" idx="12"/>
          </p:nvPr>
        </p:nvSpPr>
        <p:spPr/>
        <p:txBody>
          <a:bodyPr/>
          <a:lstStyle>
            <a:lvl1pPr>
              <a:defRPr/>
            </a:lvl1pPr>
          </a:lstStyle>
          <a:p>
            <a:fld id="{094CE6AA-BD4D-4B50-801E-5FC26DDB2F13}" type="slidenum">
              <a:rPr lang="en-GB" altLang="en-US"/>
              <a:pPr/>
              <a:t>‹#›</a:t>
            </a:fld>
            <a:endParaRPr lang="en-GB" altLang="en-US"/>
          </a:p>
        </p:txBody>
      </p:sp>
    </p:spTree>
    <p:extLst>
      <p:ext uri="{BB962C8B-B14F-4D97-AF65-F5344CB8AC3E}">
        <p14:creationId xmlns:p14="http://schemas.microsoft.com/office/powerpoint/2010/main" val="29152141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p>
        </p:txBody>
      </p:sp>
      <p:sp>
        <p:nvSpPr>
          <p:cNvPr id="5" name="Footer Placeholder 4"/>
          <p:cNvSpPr>
            <a:spLocks noGrp="1"/>
          </p:cNvSpPr>
          <p:nvPr>
            <p:ph type="ftr" sz="quarter" idx="11"/>
          </p:nvPr>
        </p:nvSpPr>
        <p:spPr/>
        <p:txBody>
          <a:bodyPr/>
          <a:lstStyle>
            <a:lvl1pPr>
              <a:defRPr/>
            </a:lvl1pPr>
          </a:lstStyle>
          <a:p>
            <a:endParaRPr lang="en-GB" altLang="en-US"/>
          </a:p>
        </p:txBody>
      </p:sp>
      <p:sp>
        <p:nvSpPr>
          <p:cNvPr id="6" name="Slide Number Placeholder 5"/>
          <p:cNvSpPr>
            <a:spLocks noGrp="1"/>
          </p:cNvSpPr>
          <p:nvPr>
            <p:ph type="sldNum" sz="quarter" idx="12"/>
          </p:nvPr>
        </p:nvSpPr>
        <p:spPr/>
        <p:txBody>
          <a:bodyPr/>
          <a:lstStyle>
            <a:lvl1pPr>
              <a:defRPr/>
            </a:lvl1pPr>
          </a:lstStyle>
          <a:p>
            <a:fld id="{6A00CBFF-0372-4B6D-9726-814647025C50}" type="slidenum">
              <a:rPr lang="en-GB" altLang="en-US"/>
              <a:pPr/>
              <a:t>‹#›</a:t>
            </a:fld>
            <a:endParaRPr lang="en-GB" altLang="en-US"/>
          </a:p>
        </p:txBody>
      </p:sp>
    </p:spTree>
    <p:extLst>
      <p:ext uri="{BB962C8B-B14F-4D97-AF65-F5344CB8AC3E}">
        <p14:creationId xmlns:p14="http://schemas.microsoft.com/office/powerpoint/2010/main" val="30902325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76375" y="188913"/>
            <a:ext cx="5471889" cy="1439887"/>
          </a:xfrm>
        </p:spPr>
        <p:txBody>
          <a:bodyPr/>
          <a:lstStyle/>
          <a:p>
            <a:r>
              <a:rPr lang="en-US"/>
              <a:t>Click to edit Master title style</a:t>
            </a:r>
            <a:endParaRPr lang="en-GB" dirty="0"/>
          </a:p>
        </p:txBody>
      </p:sp>
      <p:sp>
        <p:nvSpPr>
          <p:cNvPr id="3" name="Text Placeholder 2"/>
          <p:cNvSpPr>
            <a:spLocks noGrp="1"/>
          </p:cNvSpPr>
          <p:nvPr>
            <p:ph type="body" sz="half" idx="1"/>
          </p:nvPr>
        </p:nvSpPr>
        <p:spPr>
          <a:xfrm>
            <a:off x="1485925" y="1844824"/>
            <a:ext cx="3429000" cy="41749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5067325" y="1844824"/>
            <a:ext cx="3429000" cy="41749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6629400" y="6248400"/>
            <a:ext cx="1905000" cy="457200"/>
          </a:xfrm>
        </p:spPr>
        <p:txBody>
          <a:bodyPr/>
          <a:lstStyle>
            <a:lvl1pPr>
              <a:defRPr/>
            </a:lvl1pPr>
          </a:lstStyle>
          <a:p>
            <a:endParaRPr lang="en-GB" altLang="en-US"/>
          </a:p>
        </p:txBody>
      </p:sp>
      <p:sp>
        <p:nvSpPr>
          <p:cNvPr id="6" name="Footer Placeholder 5"/>
          <p:cNvSpPr>
            <a:spLocks noGrp="1"/>
          </p:cNvSpPr>
          <p:nvPr>
            <p:ph type="ftr" sz="quarter" idx="11"/>
          </p:nvPr>
        </p:nvSpPr>
        <p:spPr>
          <a:xfrm>
            <a:off x="3276600" y="6248400"/>
            <a:ext cx="2895600" cy="457200"/>
          </a:xfrm>
        </p:spPr>
        <p:txBody>
          <a:bodyPr/>
          <a:lstStyle>
            <a:lvl1pPr>
              <a:defRPr/>
            </a:lvl1pPr>
          </a:lstStyle>
          <a:p>
            <a:endParaRPr lang="en-GB" altLang="en-US"/>
          </a:p>
        </p:txBody>
      </p:sp>
      <p:sp>
        <p:nvSpPr>
          <p:cNvPr id="7" name="Slide Number Placeholder 6"/>
          <p:cNvSpPr>
            <a:spLocks noGrp="1"/>
          </p:cNvSpPr>
          <p:nvPr>
            <p:ph type="sldNum" sz="quarter" idx="12"/>
          </p:nvPr>
        </p:nvSpPr>
        <p:spPr>
          <a:xfrm>
            <a:off x="1524000" y="6248400"/>
            <a:ext cx="1295400" cy="457200"/>
          </a:xfrm>
        </p:spPr>
        <p:txBody>
          <a:bodyPr/>
          <a:lstStyle>
            <a:lvl1pPr>
              <a:defRPr/>
            </a:lvl1pPr>
          </a:lstStyle>
          <a:p>
            <a:fld id="{99EC163C-451A-4E6F-ACF7-668EB3869707}" type="slidenum">
              <a:rPr lang="en-GB" altLang="en-US"/>
              <a:pPr/>
              <a:t>‹#›</a:t>
            </a:fld>
            <a:endParaRPr lang="en-GB" altLang="en-US"/>
          </a:p>
        </p:txBody>
      </p:sp>
    </p:spTree>
    <p:extLst>
      <p:ext uri="{BB962C8B-B14F-4D97-AF65-F5344CB8AC3E}">
        <p14:creationId xmlns:p14="http://schemas.microsoft.com/office/powerpoint/2010/main" val="36437268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1476375" y="188640"/>
            <a:ext cx="5471889" cy="14115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endParaRPr lang="en-GB" altLang="en-US" dirty="0"/>
          </a:p>
        </p:txBody>
      </p:sp>
      <p:sp>
        <p:nvSpPr>
          <p:cNvPr id="46083" name="Rectangle 3"/>
          <p:cNvSpPr>
            <a:spLocks noGrp="1" noChangeArrowheads="1"/>
          </p:cNvSpPr>
          <p:nvPr>
            <p:ph type="body" idx="1"/>
          </p:nvPr>
        </p:nvSpPr>
        <p:spPr bwMode="auto">
          <a:xfrm>
            <a:off x="1524000" y="2060575"/>
            <a:ext cx="7010400" cy="395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dirty="0"/>
          </a:p>
        </p:txBody>
      </p:sp>
      <p:sp>
        <p:nvSpPr>
          <p:cNvPr id="46084" name="Rectangle 4"/>
          <p:cNvSpPr>
            <a:spLocks noGrp="1" noChangeArrowheads="1"/>
          </p:cNvSpPr>
          <p:nvPr>
            <p:ph type="dt" sz="half" idx="2"/>
          </p:nvPr>
        </p:nvSpPr>
        <p:spPr bwMode="auto">
          <a:xfrm>
            <a:off x="66294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lvl1pPr>
          </a:lstStyle>
          <a:p>
            <a:endParaRPr lang="en-GB" altLang="en-US"/>
          </a:p>
        </p:txBody>
      </p:sp>
      <p:sp>
        <p:nvSpPr>
          <p:cNvPr id="46085" name="Rectangle 5"/>
          <p:cNvSpPr>
            <a:spLocks noGrp="1" noChangeArrowheads="1"/>
          </p:cNvSpPr>
          <p:nvPr>
            <p:ph type="ftr" sz="quarter" idx="3"/>
          </p:nvPr>
        </p:nvSpPr>
        <p:spPr bwMode="auto">
          <a:xfrm>
            <a:off x="32766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lvl1pPr>
          </a:lstStyle>
          <a:p>
            <a:endParaRPr lang="en-GB" altLang="en-US"/>
          </a:p>
        </p:txBody>
      </p:sp>
      <p:sp>
        <p:nvSpPr>
          <p:cNvPr id="46086" name="Rectangle 6"/>
          <p:cNvSpPr>
            <a:spLocks noGrp="1" noChangeArrowheads="1"/>
          </p:cNvSpPr>
          <p:nvPr>
            <p:ph type="sldNum" sz="quarter" idx="4"/>
          </p:nvPr>
        </p:nvSpPr>
        <p:spPr bwMode="auto">
          <a:xfrm>
            <a:off x="1524000" y="6248400"/>
            <a:ext cx="129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fld id="{03FE48AF-ABF3-40F6-B23F-7A4E1289867F}" type="slidenum">
              <a:rPr lang="en-GB" altLang="en-US"/>
              <a:pPr/>
              <a:t>‹#›</a:t>
            </a:fld>
            <a:endParaRPr lang="en-GB" altLang="en-US"/>
          </a:p>
        </p:txBody>
      </p:sp>
      <p:sp>
        <p:nvSpPr>
          <p:cNvPr id="46087" name="Line 7"/>
          <p:cNvSpPr>
            <a:spLocks noChangeShapeType="1"/>
          </p:cNvSpPr>
          <p:nvPr userDrawn="1"/>
        </p:nvSpPr>
        <p:spPr bwMode="auto">
          <a:xfrm flipV="1">
            <a:off x="1371600" y="304800"/>
            <a:ext cx="0" cy="1295400"/>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6088" name="Oval 8"/>
          <p:cNvSpPr>
            <a:spLocks noChangeArrowheads="1"/>
          </p:cNvSpPr>
          <p:nvPr userDrawn="1"/>
        </p:nvSpPr>
        <p:spPr bwMode="auto">
          <a:xfrm>
            <a:off x="152400" y="838200"/>
            <a:ext cx="228600" cy="228600"/>
          </a:xfrm>
          <a:prstGeom prst="ellipse">
            <a:avLst/>
          </a:prstGeom>
          <a:solidFill>
            <a:srgbClr val="F54C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400">
              <a:latin typeface="Times New Roman" pitchFamily="18" charset="0"/>
            </a:endParaRPr>
          </a:p>
        </p:txBody>
      </p:sp>
      <p:sp>
        <p:nvSpPr>
          <p:cNvPr id="46089" name="Oval 9"/>
          <p:cNvSpPr>
            <a:spLocks noChangeArrowheads="1"/>
          </p:cNvSpPr>
          <p:nvPr userDrawn="1"/>
        </p:nvSpPr>
        <p:spPr bwMode="auto">
          <a:xfrm>
            <a:off x="539750" y="838200"/>
            <a:ext cx="228600" cy="228600"/>
          </a:xfrm>
          <a:prstGeom prst="ellipse">
            <a:avLst/>
          </a:prstGeom>
          <a:solidFill>
            <a:srgbClr val="01415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400">
              <a:latin typeface="Times New Roman" pitchFamily="18" charset="0"/>
            </a:endParaRPr>
          </a:p>
        </p:txBody>
      </p:sp>
      <p:sp>
        <p:nvSpPr>
          <p:cNvPr id="46090" name="Oval 10"/>
          <p:cNvSpPr>
            <a:spLocks noChangeArrowheads="1"/>
          </p:cNvSpPr>
          <p:nvPr userDrawn="1"/>
        </p:nvSpPr>
        <p:spPr bwMode="auto">
          <a:xfrm>
            <a:off x="927100" y="838200"/>
            <a:ext cx="228600" cy="228600"/>
          </a:xfrm>
          <a:prstGeom prst="ellipse">
            <a:avLst/>
          </a:prstGeom>
          <a:solidFill>
            <a:srgbClr val="B70005"/>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400">
              <a:latin typeface="Times New Roman" pitchFamily="18" charset="0"/>
            </a:endParaRPr>
          </a:p>
        </p:txBody>
      </p:sp>
      <p:pic>
        <p:nvPicPr>
          <p:cNvPr id="23" name="Picture 15" descr="rgs"/>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7020272" y="313264"/>
            <a:ext cx="1824451" cy="13155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 bg1="lt1" tx1="dk1" bg2="lt2" tx2="dk2" accent1="accent1" accent2="accent2" accent3="accent3" accent4="accent4" accent5="accent5" accent6="accent6" hlink="hlink" folHlink="folHlink"/>
  <p:sldLayoutIdLst>
    <p:sldLayoutId id="2147483650" r:id="rId1"/>
    <p:sldLayoutId id="2147483651" r:id="rId2"/>
    <p:sldLayoutId id="2147483653" r:id="rId3"/>
    <p:sldLayoutId id="2147483654" r:id="rId4"/>
    <p:sldLayoutId id="2147483655" r:id="rId5"/>
    <p:sldLayoutId id="2147483656" r:id="rId6"/>
    <p:sldLayoutId id="2147483658" r:id="rId7"/>
    <p:sldLayoutId id="2147483659" r:id="rId8"/>
    <p:sldLayoutId id="2147483661" r:id="rId9"/>
  </p:sldLayoutIdLst>
  <p:txStyles>
    <p:titleStyle>
      <a:lvl1pPr algn="l" rtl="0" eaLnBrk="1" fontAlgn="base" hangingPunct="1">
        <a:spcBef>
          <a:spcPct val="0"/>
        </a:spcBef>
        <a:spcAft>
          <a:spcPct val="0"/>
        </a:spcAft>
        <a:defRPr sz="4000">
          <a:solidFill>
            <a:schemeClr val="tx2"/>
          </a:solidFill>
          <a:latin typeface="+mj-lt"/>
          <a:ea typeface="+mj-ea"/>
          <a:cs typeface="+mj-cs"/>
        </a:defRPr>
      </a:lvl1pPr>
      <a:lvl2pPr algn="l" rtl="0" eaLnBrk="1" fontAlgn="base" hangingPunct="1">
        <a:spcBef>
          <a:spcPct val="0"/>
        </a:spcBef>
        <a:spcAft>
          <a:spcPct val="0"/>
        </a:spcAft>
        <a:defRPr sz="6300">
          <a:solidFill>
            <a:schemeClr val="tx2"/>
          </a:solidFill>
          <a:latin typeface="Helvetica" pitchFamily="34" charset="0"/>
        </a:defRPr>
      </a:lvl2pPr>
      <a:lvl3pPr algn="l" rtl="0" eaLnBrk="1" fontAlgn="base" hangingPunct="1">
        <a:spcBef>
          <a:spcPct val="0"/>
        </a:spcBef>
        <a:spcAft>
          <a:spcPct val="0"/>
        </a:spcAft>
        <a:defRPr sz="6300">
          <a:solidFill>
            <a:schemeClr val="tx2"/>
          </a:solidFill>
          <a:latin typeface="Helvetica" pitchFamily="34" charset="0"/>
        </a:defRPr>
      </a:lvl3pPr>
      <a:lvl4pPr algn="l" rtl="0" eaLnBrk="1" fontAlgn="base" hangingPunct="1">
        <a:spcBef>
          <a:spcPct val="0"/>
        </a:spcBef>
        <a:spcAft>
          <a:spcPct val="0"/>
        </a:spcAft>
        <a:defRPr sz="6300">
          <a:solidFill>
            <a:schemeClr val="tx2"/>
          </a:solidFill>
          <a:latin typeface="Helvetica" pitchFamily="34" charset="0"/>
        </a:defRPr>
      </a:lvl4pPr>
      <a:lvl5pPr algn="l" rtl="0" eaLnBrk="1" fontAlgn="base" hangingPunct="1">
        <a:spcBef>
          <a:spcPct val="0"/>
        </a:spcBef>
        <a:spcAft>
          <a:spcPct val="0"/>
        </a:spcAft>
        <a:defRPr sz="6300">
          <a:solidFill>
            <a:schemeClr val="tx2"/>
          </a:solidFill>
          <a:latin typeface="Helvetica" pitchFamily="34" charset="0"/>
        </a:defRPr>
      </a:lvl5pPr>
      <a:lvl6pPr marL="457200" algn="l" rtl="0" eaLnBrk="1" fontAlgn="base" hangingPunct="1">
        <a:spcBef>
          <a:spcPct val="0"/>
        </a:spcBef>
        <a:spcAft>
          <a:spcPct val="0"/>
        </a:spcAft>
        <a:defRPr sz="6300">
          <a:solidFill>
            <a:schemeClr val="tx2"/>
          </a:solidFill>
          <a:latin typeface="Helvetica" pitchFamily="34" charset="0"/>
        </a:defRPr>
      </a:lvl6pPr>
      <a:lvl7pPr marL="914400" algn="l" rtl="0" eaLnBrk="1" fontAlgn="base" hangingPunct="1">
        <a:spcBef>
          <a:spcPct val="0"/>
        </a:spcBef>
        <a:spcAft>
          <a:spcPct val="0"/>
        </a:spcAft>
        <a:defRPr sz="6300">
          <a:solidFill>
            <a:schemeClr val="tx2"/>
          </a:solidFill>
          <a:latin typeface="Helvetica" pitchFamily="34" charset="0"/>
        </a:defRPr>
      </a:lvl7pPr>
      <a:lvl8pPr marL="1371600" algn="l" rtl="0" eaLnBrk="1" fontAlgn="base" hangingPunct="1">
        <a:spcBef>
          <a:spcPct val="0"/>
        </a:spcBef>
        <a:spcAft>
          <a:spcPct val="0"/>
        </a:spcAft>
        <a:defRPr sz="6300">
          <a:solidFill>
            <a:schemeClr val="tx2"/>
          </a:solidFill>
          <a:latin typeface="Helvetica" pitchFamily="34" charset="0"/>
        </a:defRPr>
      </a:lvl8pPr>
      <a:lvl9pPr marL="1828800" algn="l" rtl="0" eaLnBrk="1" fontAlgn="base" hangingPunct="1">
        <a:spcBef>
          <a:spcPct val="0"/>
        </a:spcBef>
        <a:spcAft>
          <a:spcPct val="0"/>
        </a:spcAft>
        <a:defRPr sz="6300">
          <a:solidFill>
            <a:schemeClr val="tx2"/>
          </a:solidFill>
          <a:latin typeface="Helvetica" pitchFamily="34" charset="0"/>
        </a:defRPr>
      </a:lvl9pPr>
    </p:titleStyle>
    <p:bodyStyle>
      <a:lvl1pPr marL="342900" indent="-342900" algn="l" rtl="0" eaLnBrk="1" fontAlgn="base" hangingPunct="1">
        <a:spcBef>
          <a:spcPct val="20000"/>
        </a:spcBef>
        <a:spcAft>
          <a:spcPct val="0"/>
        </a:spcAft>
        <a:buClr>
          <a:srgbClr val="F54C00"/>
        </a:buClr>
        <a:buSzPct val="70000"/>
        <a:buFont typeface="Wingdings" pitchFamily="2" charset="2"/>
        <a:buChar char="¢"/>
        <a:defRPr sz="3000">
          <a:solidFill>
            <a:schemeClr val="tx2"/>
          </a:solidFill>
          <a:latin typeface="+mn-lt"/>
          <a:ea typeface="+mn-ea"/>
          <a:cs typeface="+mn-cs"/>
        </a:defRPr>
      </a:lvl1pPr>
      <a:lvl2pPr marL="742950" indent="-285750" algn="l" rtl="0" eaLnBrk="1" fontAlgn="base" hangingPunct="1">
        <a:spcBef>
          <a:spcPct val="20000"/>
        </a:spcBef>
        <a:spcAft>
          <a:spcPct val="0"/>
        </a:spcAft>
        <a:buClr>
          <a:srgbClr val="01415B"/>
        </a:buClr>
        <a:buSzPct val="75000"/>
        <a:buFont typeface="Wingdings" pitchFamily="2" charset="2"/>
        <a:buChar char="l"/>
        <a:defRPr sz="2800">
          <a:solidFill>
            <a:schemeClr val="tx2"/>
          </a:solidFill>
          <a:latin typeface="+mn-lt"/>
        </a:defRPr>
      </a:lvl2pPr>
      <a:lvl3pPr marL="1143000" indent="-228600" algn="l" rtl="0" eaLnBrk="1" fontAlgn="base" hangingPunct="1">
        <a:spcBef>
          <a:spcPct val="20000"/>
        </a:spcBef>
        <a:spcAft>
          <a:spcPct val="0"/>
        </a:spcAft>
        <a:buClr>
          <a:srgbClr val="B70005"/>
        </a:buClr>
        <a:buChar char="•"/>
        <a:defRPr sz="2400">
          <a:solidFill>
            <a:schemeClr val="tx2"/>
          </a:solidFill>
          <a:latin typeface="+mn-lt"/>
        </a:defRPr>
      </a:lvl3pPr>
      <a:lvl4pPr marL="1600200" indent="-228600" algn="l" rtl="0" eaLnBrk="1" fontAlgn="base" hangingPunct="1">
        <a:spcBef>
          <a:spcPct val="20000"/>
        </a:spcBef>
        <a:spcAft>
          <a:spcPct val="0"/>
        </a:spcAft>
        <a:buClr>
          <a:srgbClr val="797E01"/>
        </a:buClr>
        <a:buChar char="•"/>
        <a:defRPr sz="2000">
          <a:solidFill>
            <a:schemeClr val="tx2"/>
          </a:solidFill>
          <a:latin typeface="+mn-lt"/>
        </a:defRPr>
      </a:lvl4pPr>
      <a:lvl5pPr marL="2057400" indent="-228600" algn="l" rtl="0" eaLnBrk="1" fontAlgn="base" hangingPunct="1">
        <a:spcBef>
          <a:spcPct val="20000"/>
        </a:spcBef>
        <a:spcAft>
          <a:spcPct val="0"/>
        </a:spcAft>
        <a:buClr>
          <a:srgbClr val="740160"/>
        </a:buClr>
        <a:buChar char="•"/>
        <a:defRPr sz="2000">
          <a:solidFill>
            <a:schemeClr val="tx2"/>
          </a:solidFill>
          <a:latin typeface="+mn-lt"/>
        </a:defRPr>
      </a:lvl5pPr>
      <a:lvl6pPr marL="2514600" indent="-228600" algn="l" rtl="0" eaLnBrk="1" fontAlgn="base" hangingPunct="1">
        <a:spcBef>
          <a:spcPct val="20000"/>
        </a:spcBef>
        <a:spcAft>
          <a:spcPct val="0"/>
        </a:spcAft>
        <a:buClr>
          <a:srgbClr val="740160"/>
        </a:buClr>
        <a:buChar char="•"/>
        <a:defRPr sz="2000">
          <a:solidFill>
            <a:schemeClr val="tx2"/>
          </a:solidFill>
          <a:latin typeface="+mn-lt"/>
        </a:defRPr>
      </a:lvl6pPr>
      <a:lvl7pPr marL="2971800" indent="-228600" algn="l" rtl="0" eaLnBrk="1" fontAlgn="base" hangingPunct="1">
        <a:spcBef>
          <a:spcPct val="20000"/>
        </a:spcBef>
        <a:spcAft>
          <a:spcPct val="0"/>
        </a:spcAft>
        <a:buClr>
          <a:srgbClr val="740160"/>
        </a:buClr>
        <a:buChar char="•"/>
        <a:defRPr sz="2000">
          <a:solidFill>
            <a:schemeClr val="tx2"/>
          </a:solidFill>
          <a:latin typeface="+mn-lt"/>
        </a:defRPr>
      </a:lvl7pPr>
      <a:lvl8pPr marL="3429000" indent="-228600" algn="l" rtl="0" eaLnBrk="1" fontAlgn="base" hangingPunct="1">
        <a:spcBef>
          <a:spcPct val="20000"/>
        </a:spcBef>
        <a:spcAft>
          <a:spcPct val="0"/>
        </a:spcAft>
        <a:buClr>
          <a:srgbClr val="740160"/>
        </a:buClr>
        <a:buChar char="•"/>
        <a:defRPr sz="2000">
          <a:solidFill>
            <a:schemeClr val="tx2"/>
          </a:solidFill>
          <a:latin typeface="+mn-lt"/>
        </a:defRPr>
      </a:lvl8pPr>
      <a:lvl9pPr marL="3886200" indent="-228600" algn="l" rtl="0" eaLnBrk="1" fontAlgn="base" hangingPunct="1">
        <a:spcBef>
          <a:spcPct val="20000"/>
        </a:spcBef>
        <a:spcAft>
          <a:spcPct val="0"/>
        </a:spcAft>
        <a:buClr>
          <a:srgbClr val="740160"/>
        </a:buClr>
        <a:buChar char="•"/>
        <a:defRPr sz="2000">
          <a:solidFill>
            <a:schemeClr val="tx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https://www.rgs.org/in-the-field/field-research-programme/research-methods-and-outputs/" TargetMode="Externa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hyperlink" Target="https://www.youtube.com/watch?v=s91X8DurkD8"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https://www.rgs.org/in-the-field/field-research-programme/research-methods-and-outputs/"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1475656" y="299348"/>
            <a:ext cx="5424264" cy="1320660"/>
          </a:xfrm>
          <a:solidFill>
            <a:srgbClr val="F54C00"/>
          </a:solidFill>
        </p:spPr>
        <p:txBody>
          <a:bodyPr/>
          <a:lstStyle/>
          <a:p>
            <a:r>
              <a:rPr lang="en-GB" altLang="en-US" sz="3600" b="1" dirty="0">
                <a:solidFill>
                  <a:schemeClr val="bg1"/>
                </a:solidFill>
              </a:rPr>
              <a:t>Colombo – Life as a migrant</a:t>
            </a:r>
          </a:p>
        </p:txBody>
      </p:sp>
      <p:pic>
        <p:nvPicPr>
          <p:cNvPr id="3" name="Picture 2">
            <a:extLst>
              <a:ext uri="{FF2B5EF4-FFF2-40B4-BE49-F238E27FC236}">
                <a16:creationId xmlns:a16="http://schemas.microsoft.com/office/drawing/2014/main" id="{132CF68C-188F-4593-BB6C-51454310B0F1}"/>
              </a:ext>
            </a:extLst>
          </p:cNvPr>
          <p:cNvPicPr>
            <a:picLocks noChangeAspect="1"/>
          </p:cNvPicPr>
          <p:nvPr/>
        </p:nvPicPr>
        <p:blipFill>
          <a:blip r:embed="rId2"/>
          <a:stretch>
            <a:fillRect/>
          </a:stretch>
        </p:blipFill>
        <p:spPr>
          <a:xfrm>
            <a:off x="2791439" y="1844824"/>
            <a:ext cx="6938952" cy="3816424"/>
          </a:xfrm>
          <a:prstGeom prst="rect">
            <a:avLst/>
          </a:prstGeom>
        </p:spPr>
      </p:pic>
      <p:pic>
        <p:nvPicPr>
          <p:cNvPr id="4" name="Picture 3">
            <a:extLst>
              <a:ext uri="{FF2B5EF4-FFF2-40B4-BE49-F238E27FC236}">
                <a16:creationId xmlns:a16="http://schemas.microsoft.com/office/drawing/2014/main" id="{5D005F65-B140-4321-800F-1E07B8AC2640}"/>
              </a:ext>
            </a:extLst>
          </p:cNvPr>
          <p:cNvPicPr>
            <a:picLocks noChangeAspect="1"/>
          </p:cNvPicPr>
          <p:nvPr/>
        </p:nvPicPr>
        <p:blipFill>
          <a:blip r:embed="rId3"/>
          <a:stretch>
            <a:fillRect/>
          </a:stretch>
        </p:blipFill>
        <p:spPr>
          <a:xfrm>
            <a:off x="179512" y="2479102"/>
            <a:ext cx="3960440" cy="3960440"/>
          </a:xfrm>
          <a:prstGeom prst="rect">
            <a:avLst/>
          </a:prstGeom>
        </p:spPr>
      </p:pic>
      <p:sp>
        <p:nvSpPr>
          <p:cNvPr id="2" name="Rectangle 1">
            <a:extLst>
              <a:ext uri="{FF2B5EF4-FFF2-40B4-BE49-F238E27FC236}">
                <a16:creationId xmlns:a16="http://schemas.microsoft.com/office/drawing/2014/main" id="{4752DB14-E5F3-4617-9F50-C42799BBE816}"/>
              </a:ext>
            </a:extLst>
          </p:cNvPr>
          <p:cNvSpPr/>
          <p:nvPr/>
        </p:nvSpPr>
        <p:spPr>
          <a:xfrm>
            <a:off x="4427984" y="5865729"/>
            <a:ext cx="4512389" cy="646331"/>
          </a:xfrm>
          <a:prstGeom prst="rect">
            <a:avLst/>
          </a:prstGeom>
        </p:spPr>
        <p:txBody>
          <a:bodyPr wrap="none">
            <a:spAutoFit/>
          </a:bodyPr>
          <a:lstStyle/>
          <a:p>
            <a:r>
              <a:rPr lang="en-US" dirty="0" err="1">
                <a:latin typeface="Calibri" panose="020F0502020204030204" pitchFamily="34" charset="0"/>
                <a:ea typeface="Calibri" panose="020F0502020204030204" pitchFamily="34" charset="0"/>
                <a:cs typeface="Times New Roman" panose="02020603050405020304" pitchFamily="18" charset="0"/>
              </a:rPr>
              <a:t>Sammanthranapura</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neighbourhood</a:t>
            </a:r>
            <a:r>
              <a:rPr lang="en-US" dirty="0">
                <a:latin typeface="Calibri" panose="020F0502020204030204" pitchFamily="34" charset="0"/>
                <a:ea typeface="Calibri" panose="020F0502020204030204" pitchFamily="34" charset="0"/>
                <a:cs typeface="Times New Roman" panose="02020603050405020304" pitchFamily="18" charset="0"/>
              </a:rPr>
              <a:t>, Colombo</a:t>
            </a:r>
          </a:p>
          <a:p>
            <a:r>
              <a:rPr lang="en-US" dirty="0">
                <a:latin typeface="Calibri" panose="020F0502020204030204" pitchFamily="34" charset="0"/>
                <a:cs typeface="Times New Roman" panose="02020603050405020304" pitchFamily="18" charset="0"/>
              </a:rPr>
              <a:t>© Natalie </a:t>
            </a:r>
            <a:r>
              <a:rPr lang="en-US" dirty="0" err="1">
                <a:latin typeface="Calibri" panose="020F0502020204030204" pitchFamily="34" charset="0"/>
                <a:cs typeface="Times New Roman" panose="02020603050405020304" pitchFamily="18" charset="0"/>
              </a:rPr>
              <a:t>Soysa</a:t>
            </a:r>
            <a:endParaRPr lang="en-GB"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bwMode="auto">
          <a:xfrm>
            <a:off x="1475656" y="299348"/>
            <a:ext cx="5424264" cy="1320660"/>
          </a:xfrm>
          <a:prstGeom prst="rect">
            <a:avLst/>
          </a:prstGeom>
          <a:solidFill>
            <a:srgbClr val="797E01"/>
          </a:solidFill>
          <a:ln>
            <a:noFill/>
          </a:ln>
          <a:effec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4000">
                <a:solidFill>
                  <a:schemeClr val="tx2"/>
                </a:solidFill>
                <a:latin typeface="+mj-lt"/>
                <a:ea typeface="+mj-ea"/>
                <a:cs typeface="+mj-cs"/>
              </a:defRPr>
            </a:lvl1pPr>
            <a:lvl2pPr algn="l" rtl="0" fontAlgn="base">
              <a:spcBef>
                <a:spcPct val="0"/>
              </a:spcBef>
              <a:spcAft>
                <a:spcPct val="0"/>
              </a:spcAft>
              <a:defRPr sz="6300">
                <a:solidFill>
                  <a:schemeClr val="tx2"/>
                </a:solidFill>
                <a:latin typeface="Helvetica" pitchFamily="34" charset="0"/>
              </a:defRPr>
            </a:lvl2pPr>
            <a:lvl3pPr algn="l" rtl="0" fontAlgn="base">
              <a:spcBef>
                <a:spcPct val="0"/>
              </a:spcBef>
              <a:spcAft>
                <a:spcPct val="0"/>
              </a:spcAft>
              <a:defRPr sz="6300">
                <a:solidFill>
                  <a:schemeClr val="tx2"/>
                </a:solidFill>
                <a:latin typeface="Helvetica" pitchFamily="34" charset="0"/>
              </a:defRPr>
            </a:lvl3pPr>
            <a:lvl4pPr algn="l" rtl="0" fontAlgn="base">
              <a:spcBef>
                <a:spcPct val="0"/>
              </a:spcBef>
              <a:spcAft>
                <a:spcPct val="0"/>
              </a:spcAft>
              <a:defRPr sz="6300">
                <a:solidFill>
                  <a:schemeClr val="tx2"/>
                </a:solidFill>
                <a:latin typeface="Helvetica" pitchFamily="34" charset="0"/>
              </a:defRPr>
            </a:lvl4pPr>
            <a:lvl5pPr algn="l" rtl="0" fontAlgn="base">
              <a:spcBef>
                <a:spcPct val="0"/>
              </a:spcBef>
              <a:spcAft>
                <a:spcPct val="0"/>
              </a:spcAft>
              <a:defRPr sz="6300">
                <a:solidFill>
                  <a:schemeClr val="tx2"/>
                </a:solidFill>
                <a:latin typeface="Helvetica" pitchFamily="34" charset="0"/>
              </a:defRPr>
            </a:lvl5pPr>
            <a:lvl6pPr marL="457200" algn="l" rtl="0" fontAlgn="base">
              <a:spcBef>
                <a:spcPct val="0"/>
              </a:spcBef>
              <a:spcAft>
                <a:spcPct val="0"/>
              </a:spcAft>
              <a:defRPr sz="6300">
                <a:solidFill>
                  <a:schemeClr val="tx2"/>
                </a:solidFill>
                <a:latin typeface="Helvetica" pitchFamily="34" charset="0"/>
              </a:defRPr>
            </a:lvl6pPr>
            <a:lvl7pPr marL="914400" algn="l" rtl="0" fontAlgn="base">
              <a:spcBef>
                <a:spcPct val="0"/>
              </a:spcBef>
              <a:spcAft>
                <a:spcPct val="0"/>
              </a:spcAft>
              <a:defRPr sz="6300">
                <a:solidFill>
                  <a:schemeClr val="tx2"/>
                </a:solidFill>
                <a:latin typeface="Helvetica" pitchFamily="34" charset="0"/>
              </a:defRPr>
            </a:lvl7pPr>
            <a:lvl8pPr marL="1371600" algn="l" rtl="0" fontAlgn="base">
              <a:spcBef>
                <a:spcPct val="0"/>
              </a:spcBef>
              <a:spcAft>
                <a:spcPct val="0"/>
              </a:spcAft>
              <a:defRPr sz="6300">
                <a:solidFill>
                  <a:schemeClr val="tx2"/>
                </a:solidFill>
                <a:latin typeface="Helvetica" pitchFamily="34" charset="0"/>
              </a:defRPr>
            </a:lvl8pPr>
            <a:lvl9pPr marL="1828800" algn="l" rtl="0" fontAlgn="base">
              <a:spcBef>
                <a:spcPct val="0"/>
              </a:spcBef>
              <a:spcAft>
                <a:spcPct val="0"/>
              </a:spcAft>
              <a:defRPr sz="6300">
                <a:solidFill>
                  <a:schemeClr val="tx2"/>
                </a:solidFill>
                <a:latin typeface="Helvetica" pitchFamily="34" charset="0"/>
              </a:defRPr>
            </a:lvl9pPr>
          </a:lstStyle>
          <a:p>
            <a:r>
              <a:rPr lang="en-GB" altLang="en-US" b="1" kern="0" dirty="0">
                <a:solidFill>
                  <a:schemeClr val="bg1"/>
                </a:solidFill>
              </a:rPr>
              <a:t>Example</a:t>
            </a:r>
          </a:p>
        </p:txBody>
      </p:sp>
      <p:pic>
        <p:nvPicPr>
          <p:cNvPr id="3" name="Picture 2">
            <a:extLst>
              <a:ext uri="{FF2B5EF4-FFF2-40B4-BE49-F238E27FC236}">
                <a16:creationId xmlns:a16="http://schemas.microsoft.com/office/drawing/2014/main" id="{AACA5555-AA8B-419F-8AD3-52A72BACBE5A}"/>
              </a:ext>
            </a:extLst>
          </p:cNvPr>
          <p:cNvPicPr>
            <a:picLocks noChangeAspect="1"/>
          </p:cNvPicPr>
          <p:nvPr/>
        </p:nvPicPr>
        <p:blipFill rotWithShape="1">
          <a:blip r:embed="rId2"/>
          <a:srcRect l="10625" t="14830" r="34251" b="12200"/>
          <a:stretch/>
        </p:blipFill>
        <p:spPr>
          <a:xfrm>
            <a:off x="1403648" y="1916832"/>
            <a:ext cx="5856312" cy="4360618"/>
          </a:xfrm>
          <a:prstGeom prst="rect">
            <a:avLst/>
          </a:prstGeom>
        </p:spPr>
      </p:pic>
      <p:sp>
        <p:nvSpPr>
          <p:cNvPr id="2" name="Rectangle 1">
            <a:extLst>
              <a:ext uri="{FF2B5EF4-FFF2-40B4-BE49-F238E27FC236}">
                <a16:creationId xmlns:a16="http://schemas.microsoft.com/office/drawing/2014/main" id="{49DF6A19-D034-4DCE-B07C-F9BA9E129054}"/>
              </a:ext>
            </a:extLst>
          </p:cNvPr>
          <p:cNvSpPr/>
          <p:nvPr/>
        </p:nvSpPr>
        <p:spPr>
          <a:xfrm>
            <a:off x="251520" y="6277450"/>
            <a:ext cx="9073008" cy="369332"/>
          </a:xfrm>
          <a:prstGeom prst="rect">
            <a:avLst/>
          </a:prstGeom>
        </p:spPr>
        <p:txBody>
          <a:bodyPr wrap="square">
            <a:spAutoFit/>
          </a:bodyPr>
          <a:lstStyle/>
          <a:p>
            <a:r>
              <a:rPr lang="en-US" dirty="0">
                <a:latin typeface="Calibri" panose="020F0502020204030204" pitchFamily="34" charset="0"/>
                <a:ea typeface="Calibri" panose="020F0502020204030204" pitchFamily="34" charset="0"/>
                <a:cs typeface="Times New Roman" panose="02020603050405020304" pitchFamily="18" charset="0"/>
              </a:rPr>
              <a:t>Participants in Colombo taking part in the Q method © Michael Collyer </a:t>
            </a:r>
            <a:endParaRPr lang="en-GB"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3" name="Rectangle 7"/>
          <p:cNvSpPr>
            <a:spLocks noGrp="1" noChangeArrowheads="1"/>
          </p:cNvSpPr>
          <p:nvPr>
            <p:ph type="body" idx="1"/>
          </p:nvPr>
        </p:nvSpPr>
        <p:spPr>
          <a:noFill/>
          <a:ln/>
        </p:spPr>
        <p:txBody>
          <a:bodyPr/>
          <a:lstStyle/>
          <a:p>
            <a:r>
              <a:rPr lang="en-GB" altLang="en-US" dirty="0"/>
              <a:t>Divide the class into small groups</a:t>
            </a:r>
          </a:p>
          <a:p>
            <a:r>
              <a:rPr lang="en-GB" altLang="en-US" dirty="0"/>
              <a:t>Using the </a:t>
            </a:r>
            <a:r>
              <a:rPr lang="en-GB" altLang="en-US" u="sng" dirty="0"/>
              <a:t>36 statement cards</a:t>
            </a:r>
            <a:r>
              <a:rPr lang="en-GB" altLang="en-US" dirty="0"/>
              <a:t>, you need to imagine that you are living in an informal settlement in Colombo and place the cards onto the </a:t>
            </a:r>
            <a:r>
              <a:rPr lang="en-GB" altLang="en-US" u="sng" dirty="0"/>
              <a:t>Q-grid</a:t>
            </a:r>
            <a:r>
              <a:rPr lang="en-GB" altLang="en-US" dirty="0"/>
              <a:t>, according to how strongly you agree or disagree with the statement.</a:t>
            </a:r>
          </a:p>
          <a:p>
            <a:endParaRPr lang="en-GB" altLang="en-US" dirty="0"/>
          </a:p>
          <a:p>
            <a:endParaRPr lang="en-GB" altLang="en-US" dirty="0"/>
          </a:p>
          <a:p>
            <a:pPr lvl="1"/>
            <a:endParaRPr lang="en-GB" altLang="en-US" dirty="0"/>
          </a:p>
          <a:p>
            <a:pPr lvl="4"/>
            <a:endParaRPr lang="en-GB" altLang="en-US" dirty="0"/>
          </a:p>
        </p:txBody>
      </p:sp>
      <p:sp>
        <p:nvSpPr>
          <p:cNvPr id="7" name="Rectangle 2"/>
          <p:cNvSpPr txBox="1">
            <a:spLocks noChangeArrowheads="1"/>
          </p:cNvSpPr>
          <p:nvPr/>
        </p:nvSpPr>
        <p:spPr bwMode="auto">
          <a:xfrm>
            <a:off x="1475656" y="299348"/>
            <a:ext cx="5424264" cy="1320660"/>
          </a:xfrm>
          <a:prstGeom prst="rect">
            <a:avLst/>
          </a:prstGeom>
          <a:solidFill>
            <a:srgbClr val="740160"/>
          </a:solidFill>
          <a:ln>
            <a:noFill/>
          </a:ln>
          <a:effec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4000">
                <a:solidFill>
                  <a:schemeClr val="tx2"/>
                </a:solidFill>
                <a:latin typeface="+mj-lt"/>
                <a:ea typeface="+mj-ea"/>
                <a:cs typeface="+mj-cs"/>
              </a:defRPr>
            </a:lvl1pPr>
            <a:lvl2pPr algn="l" rtl="0" fontAlgn="base">
              <a:spcBef>
                <a:spcPct val="0"/>
              </a:spcBef>
              <a:spcAft>
                <a:spcPct val="0"/>
              </a:spcAft>
              <a:defRPr sz="6300">
                <a:solidFill>
                  <a:schemeClr val="tx2"/>
                </a:solidFill>
                <a:latin typeface="Helvetica" pitchFamily="34" charset="0"/>
              </a:defRPr>
            </a:lvl2pPr>
            <a:lvl3pPr algn="l" rtl="0" fontAlgn="base">
              <a:spcBef>
                <a:spcPct val="0"/>
              </a:spcBef>
              <a:spcAft>
                <a:spcPct val="0"/>
              </a:spcAft>
              <a:defRPr sz="6300">
                <a:solidFill>
                  <a:schemeClr val="tx2"/>
                </a:solidFill>
                <a:latin typeface="Helvetica" pitchFamily="34" charset="0"/>
              </a:defRPr>
            </a:lvl3pPr>
            <a:lvl4pPr algn="l" rtl="0" fontAlgn="base">
              <a:spcBef>
                <a:spcPct val="0"/>
              </a:spcBef>
              <a:spcAft>
                <a:spcPct val="0"/>
              </a:spcAft>
              <a:defRPr sz="6300">
                <a:solidFill>
                  <a:schemeClr val="tx2"/>
                </a:solidFill>
                <a:latin typeface="Helvetica" pitchFamily="34" charset="0"/>
              </a:defRPr>
            </a:lvl4pPr>
            <a:lvl5pPr algn="l" rtl="0" fontAlgn="base">
              <a:spcBef>
                <a:spcPct val="0"/>
              </a:spcBef>
              <a:spcAft>
                <a:spcPct val="0"/>
              </a:spcAft>
              <a:defRPr sz="6300">
                <a:solidFill>
                  <a:schemeClr val="tx2"/>
                </a:solidFill>
                <a:latin typeface="Helvetica" pitchFamily="34" charset="0"/>
              </a:defRPr>
            </a:lvl5pPr>
            <a:lvl6pPr marL="457200" algn="l" rtl="0" fontAlgn="base">
              <a:spcBef>
                <a:spcPct val="0"/>
              </a:spcBef>
              <a:spcAft>
                <a:spcPct val="0"/>
              </a:spcAft>
              <a:defRPr sz="6300">
                <a:solidFill>
                  <a:schemeClr val="tx2"/>
                </a:solidFill>
                <a:latin typeface="Helvetica" pitchFamily="34" charset="0"/>
              </a:defRPr>
            </a:lvl6pPr>
            <a:lvl7pPr marL="914400" algn="l" rtl="0" fontAlgn="base">
              <a:spcBef>
                <a:spcPct val="0"/>
              </a:spcBef>
              <a:spcAft>
                <a:spcPct val="0"/>
              </a:spcAft>
              <a:defRPr sz="6300">
                <a:solidFill>
                  <a:schemeClr val="tx2"/>
                </a:solidFill>
                <a:latin typeface="Helvetica" pitchFamily="34" charset="0"/>
              </a:defRPr>
            </a:lvl7pPr>
            <a:lvl8pPr marL="1371600" algn="l" rtl="0" fontAlgn="base">
              <a:spcBef>
                <a:spcPct val="0"/>
              </a:spcBef>
              <a:spcAft>
                <a:spcPct val="0"/>
              </a:spcAft>
              <a:defRPr sz="6300">
                <a:solidFill>
                  <a:schemeClr val="tx2"/>
                </a:solidFill>
                <a:latin typeface="Helvetica" pitchFamily="34" charset="0"/>
              </a:defRPr>
            </a:lvl8pPr>
            <a:lvl9pPr marL="1828800" algn="l" rtl="0" fontAlgn="base">
              <a:spcBef>
                <a:spcPct val="0"/>
              </a:spcBef>
              <a:spcAft>
                <a:spcPct val="0"/>
              </a:spcAft>
              <a:defRPr sz="6300">
                <a:solidFill>
                  <a:schemeClr val="tx2"/>
                </a:solidFill>
                <a:latin typeface="Helvetica" pitchFamily="34" charset="0"/>
              </a:defRPr>
            </a:lvl9pPr>
          </a:lstStyle>
          <a:p>
            <a:r>
              <a:rPr lang="en-GB" altLang="en-US" b="1" kern="0" dirty="0">
                <a:solidFill>
                  <a:schemeClr val="bg1"/>
                </a:solidFill>
              </a:rPr>
              <a:t>Your turn (a Q sort interview)</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6" name="Rectangle 6"/>
          <p:cNvSpPr>
            <a:spLocks noGrp="1" noChangeArrowheads="1"/>
          </p:cNvSpPr>
          <p:nvPr>
            <p:ph type="body" idx="1"/>
          </p:nvPr>
        </p:nvSpPr>
        <p:spPr>
          <a:xfrm>
            <a:off x="1259632" y="2060575"/>
            <a:ext cx="7632848" cy="3959225"/>
          </a:xfrm>
          <a:noFill/>
          <a:ln/>
        </p:spPr>
        <p:txBody>
          <a:bodyPr/>
          <a:lstStyle/>
          <a:p>
            <a:r>
              <a:rPr lang="en-GB" altLang="en-US" dirty="0"/>
              <a:t>You will need to print the Q-grid in A3</a:t>
            </a:r>
          </a:p>
          <a:p>
            <a:r>
              <a:rPr lang="en-GB" altLang="en-US" dirty="0"/>
              <a:t>Print out the statement cards from </a:t>
            </a:r>
            <a:r>
              <a:rPr lang="en-GB" altLang="en-US" u="sng" dirty="0"/>
              <a:t>website</a:t>
            </a:r>
            <a:r>
              <a:rPr lang="en-GB" altLang="en-US" dirty="0"/>
              <a:t> (INSERT LINKS WHEN LIVE) and cut them up</a:t>
            </a:r>
          </a:p>
          <a:p>
            <a:pPr marL="0" indent="0">
              <a:buNone/>
            </a:pPr>
            <a:r>
              <a:rPr lang="en-GB" altLang="en-US" dirty="0"/>
              <a:t>The following two slides are for reference only. The language on the grid is Tamil (top language) and Sinhala (middle language) and were used during the Migrants on the margins fieldwork.</a:t>
            </a:r>
          </a:p>
        </p:txBody>
      </p:sp>
      <p:sp>
        <p:nvSpPr>
          <p:cNvPr id="7" name="Rectangle 2"/>
          <p:cNvSpPr txBox="1">
            <a:spLocks noChangeArrowheads="1"/>
          </p:cNvSpPr>
          <p:nvPr/>
        </p:nvSpPr>
        <p:spPr bwMode="auto">
          <a:xfrm>
            <a:off x="1475656" y="299348"/>
            <a:ext cx="5424264" cy="1320660"/>
          </a:xfrm>
          <a:prstGeom prst="rect">
            <a:avLst/>
          </a:prstGeom>
          <a:solidFill>
            <a:srgbClr val="D65700"/>
          </a:solidFill>
          <a:ln>
            <a:noFill/>
          </a:ln>
          <a:effec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4000">
                <a:solidFill>
                  <a:schemeClr val="tx2"/>
                </a:solidFill>
                <a:latin typeface="+mj-lt"/>
                <a:ea typeface="+mj-ea"/>
                <a:cs typeface="+mj-cs"/>
              </a:defRPr>
            </a:lvl1pPr>
            <a:lvl2pPr algn="l" rtl="0" fontAlgn="base">
              <a:spcBef>
                <a:spcPct val="0"/>
              </a:spcBef>
              <a:spcAft>
                <a:spcPct val="0"/>
              </a:spcAft>
              <a:defRPr sz="6300">
                <a:solidFill>
                  <a:schemeClr val="tx2"/>
                </a:solidFill>
                <a:latin typeface="Helvetica" pitchFamily="34" charset="0"/>
              </a:defRPr>
            </a:lvl2pPr>
            <a:lvl3pPr algn="l" rtl="0" fontAlgn="base">
              <a:spcBef>
                <a:spcPct val="0"/>
              </a:spcBef>
              <a:spcAft>
                <a:spcPct val="0"/>
              </a:spcAft>
              <a:defRPr sz="6300">
                <a:solidFill>
                  <a:schemeClr val="tx2"/>
                </a:solidFill>
                <a:latin typeface="Helvetica" pitchFamily="34" charset="0"/>
              </a:defRPr>
            </a:lvl3pPr>
            <a:lvl4pPr algn="l" rtl="0" fontAlgn="base">
              <a:spcBef>
                <a:spcPct val="0"/>
              </a:spcBef>
              <a:spcAft>
                <a:spcPct val="0"/>
              </a:spcAft>
              <a:defRPr sz="6300">
                <a:solidFill>
                  <a:schemeClr val="tx2"/>
                </a:solidFill>
                <a:latin typeface="Helvetica" pitchFamily="34" charset="0"/>
              </a:defRPr>
            </a:lvl4pPr>
            <a:lvl5pPr algn="l" rtl="0" fontAlgn="base">
              <a:spcBef>
                <a:spcPct val="0"/>
              </a:spcBef>
              <a:spcAft>
                <a:spcPct val="0"/>
              </a:spcAft>
              <a:defRPr sz="6300">
                <a:solidFill>
                  <a:schemeClr val="tx2"/>
                </a:solidFill>
                <a:latin typeface="Helvetica" pitchFamily="34" charset="0"/>
              </a:defRPr>
            </a:lvl5pPr>
            <a:lvl6pPr marL="457200" algn="l" rtl="0" fontAlgn="base">
              <a:spcBef>
                <a:spcPct val="0"/>
              </a:spcBef>
              <a:spcAft>
                <a:spcPct val="0"/>
              </a:spcAft>
              <a:defRPr sz="6300">
                <a:solidFill>
                  <a:schemeClr val="tx2"/>
                </a:solidFill>
                <a:latin typeface="Helvetica" pitchFamily="34" charset="0"/>
              </a:defRPr>
            </a:lvl6pPr>
            <a:lvl7pPr marL="914400" algn="l" rtl="0" fontAlgn="base">
              <a:spcBef>
                <a:spcPct val="0"/>
              </a:spcBef>
              <a:spcAft>
                <a:spcPct val="0"/>
              </a:spcAft>
              <a:defRPr sz="6300">
                <a:solidFill>
                  <a:schemeClr val="tx2"/>
                </a:solidFill>
                <a:latin typeface="Helvetica" pitchFamily="34" charset="0"/>
              </a:defRPr>
            </a:lvl7pPr>
            <a:lvl8pPr marL="1371600" algn="l" rtl="0" fontAlgn="base">
              <a:spcBef>
                <a:spcPct val="0"/>
              </a:spcBef>
              <a:spcAft>
                <a:spcPct val="0"/>
              </a:spcAft>
              <a:defRPr sz="6300">
                <a:solidFill>
                  <a:schemeClr val="tx2"/>
                </a:solidFill>
                <a:latin typeface="Helvetica" pitchFamily="34" charset="0"/>
              </a:defRPr>
            </a:lvl8pPr>
            <a:lvl9pPr marL="1828800" algn="l" rtl="0" fontAlgn="base">
              <a:spcBef>
                <a:spcPct val="0"/>
              </a:spcBef>
              <a:spcAft>
                <a:spcPct val="0"/>
              </a:spcAft>
              <a:defRPr sz="6300">
                <a:solidFill>
                  <a:schemeClr val="tx2"/>
                </a:solidFill>
                <a:latin typeface="Helvetica" pitchFamily="34" charset="0"/>
              </a:defRPr>
            </a:lvl9pPr>
          </a:lstStyle>
          <a:p>
            <a:r>
              <a:rPr lang="en-GB" altLang="en-US" b="1" kern="0" dirty="0">
                <a:solidFill>
                  <a:schemeClr val="bg1"/>
                </a:solidFill>
              </a:rPr>
              <a:t>NOTE FOR TEACHERS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1475656" y="299348"/>
            <a:ext cx="5424264" cy="1320660"/>
          </a:xfrm>
          <a:solidFill>
            <a:srgbClr val="F54C00"/>
          </a:solidFill>
        </p:spPr>
        <p:txBody>
          <a:bodyPr/>
          <a:lstStyle/>
          <a:p>
            <a:r>
              <a:rPr lang="en-GB" altLang="en-US" b="1" dirty="0">
                <a:solidFill>
                  <a:schemeClr val="bg1"/>
                </a:solidFill>
              </a:rPr>
              <a:t>Slide title</a:t>
            </a:r>
          </a:p>
        </p:txBody>
      </p:sp>
      <p:sp>
        <p:nvSpPr>
          <p:cNvPr id="56327" name="Rectangle 7"/>
          <p:cNvSpPr>
            <a:spLocks noGrp="1" noChangeArrowheads="1"/>
          </p:cNvSpPr>
          <p:nvPr>
            <p:ph type="body" idx="1"/>
          </p:nvPr>
        </p:nvSpPr>
        <p:spPr>
          <a:noFill/>
          <a:ln/>
        </p:spPr>
        <p:txBody>
          <a:bodyPr/>
          <a:lstStyle/>
          <a:p>
            <a:r>
              <a:rPr lang="en-GB" altLang="en-US" dirty="0"/>
              <a:t>First level bullet</a:t>
            </a:r>
          </a:p>
          <a:p>
            <a:pPr lvl="1"/>
            <a:r>
              <a:rPr lang="en-GB" altLang="en-US" dirty="0"/>
              <a:t>Second level</a:t>
            </a:r>
          </a:p>
          <a:p>
            <a:pPr lvl="2"/>
            <a:r>
              <a:rPr lang="en-GB" altLang="en-US" dirty="0"/>
              <a:t>Third level</a:t>
            </a:r>
          </a:p>
          <a:p>
            <a:pPr lvl="3"/>
            <a:r>
              <a:rPr lang="en-GB" altLang="en-US" dirty="0"/>
              <a:t>Fourth level</a:t>
            </a:r>
          </a:p>
          <a:p>
            <a:pPr lvl="4"/>
            <a:r>
              <a:rPr lang="en-GB" altLang="en-US" dirty="0"/>
              <a:t>Fifth level</a:t>
            </a:r>
          </a:p>
        </p:txBody>
      </p:sp>
      <p:pic>
        <p:nvPicPr>
          <p:cNvPr id="4" name="Picture 3">
            <a:extLst>
              <a:ext uri="{FF2B5EF4-FFF2-40B4-BE49-F238E27FC236}">
                <a16:creationId xmlns:a16="http://schemas.microsoft.com/office/drawing/2014/main" id="{B14C5FBA-40BC-4946-BECA-EB9F73355320}"/>
              </a:ext>
            </a:extLst>
          </p:cNvPr>
          <p:cNvPicPr>
            <a:picLocks noChangeAspect="1"/>
          </p:cNvPicPr>
          <p:nvPr/>
        </p:nvPicPr>
        <p:blipFill>
          <a:blip r:embed="rId2"/>
          <a:stretch>
            <a:fillRect/>
          </a:stretch>
        </p:blipFill>
        <p:spPr>
          <a:xfrm>
            <a:off x="0" y="1"/>
            <a:ext cx="9144000" cy="6858000"/>
          </a:xfrm>
          <a:prstGeom prst="rect">
            <a:avLst/>
          </a:prstGeom>
        </p:spPr>
      </p:pic>
      <p:sp>
        <p:nvSpPr>
          <p:cNvPr id="2" name="TextBox 1">
            <a:extLst>
              <a:ext uri="{FF2B5EF4-FFF2-40B4-BE49-F238E27FC236}">
                <a16:creationId xmlns:a16="http://schemas.microsoft.com/office/drawing/2014/main" id="{81158A0D-0B89-4C90-8B92-8380C2C9A04A}"/>
              </a:ext>
            </a:extLst>
          </p:cNvPr>
          <p:cNvSpPr txBox="1"/>
          <p:nvPr/>
        </p:nvSpPr>
        <p:spPr>
          <a:xfrm>
            <a:off x="1619672" y="0"/>
            <a:ext cx="6264696" cy="369332"/>
          </a:xfrm>
          <a:prstGeom prst="rect">
            <a:avLst/>
          </a:prstGeom>
          <a:noFill/>
        </p:spPr>
        <p:txBody>
          <a:bodyPr wrap="square" rtlCol="0">
            <a:spAutoFit/>
          </a:bodyPr>
          <a:lstStyle/>
          <a:p>
            <a:pPr algn="ctr"/>
            <a:r>
              <a:rPr lang="en-GB" dirty="0"/>
              <a:t>Q Grid for Colombo</a:t>
            </a:r>
          </a:p>
        </p:txBody>
      </p:sp>
    </p:spTree>
    <p:extLst>
      <p:ext uri="{BB962C8B-B14F-4D97-AF65-F5344CB8AC3E}">
        <p14:creationId xmlns:p14="http://schemas.microsoft.com/office/powerpoint/2010/main" val="31328741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DE987DE-BA50-40D4-A531-1D260B7EC611}"/>
              </a:ext>
            </a:extLst>
          </p:cNvPr>
          <p:cNvPicPr>
            <a:picLocks noChangeAspect="1"/>
          </p:cNvPicPr>
          <p:nvPr/>
        </p:nvPicPr>
        <p:blipFill>
          <a:blip r:embed="rId2"/>
          <a:stretch>
            <a:fillRect/>
          </a:stretch>
        </p:blipFill>
        <p:spPr>
          <a:xfrm>
            <a:off x="107504" y="30484"/>
            <a:ext cx="3325763" cy="4383695"/>
          </a:xfrm>
          <a:prstGeom prst="rect">
            <a:avLst/>
          </a:prstGeom>
        </p:spPr>
      </p:pic>
      <p:pic>
        <p:nvPicPr>
          <p:cNvPr id="8" name="Picture 7">
            <a:extLst>
              <a:ext uri="{FF2B5EF4-FFF2-40B4-BE49-F238E27FC236}">
                <a16:creationId xmlns:a16="http://schemas.microsoft.com/office/drawing/2014/main" id="{F47BC7D0-CC6B-4960-8E33-0E2406EB3412}"/>
              </a:ext>
            </a:extLst>
          </p:cNvPr>
          <p:cNvPicPr>
            <a:picLocks noChangeAspect="1"/>
          </p:cNvPicPr>
          <p:nvPr/>
        </p:nvPicPr>
        <p:blipFill>
          <a:blip r:embed="rId3"/>
          <a:stretch>
            <a:fillRect/>
          </a:stretch>
        </p:blipFill>
        <p:spPr>
          <a:xfrm>
            <a:off x="3470523" y="55289"/>
            <a:ext cx="3265588" cy="4383696"/>
          </a:xfrm>
          <a:prstGeom prst="rect">
            <a:avLst/>
          </a:prstGeom>
        </p:spPr>
      </p:pic>
      <p:pic>
        <p:nvPicPr>
          <p:cNvPr id="9" name="Picture 8">
            <a:extLst>
              <a:ext uri="{FF2B5EF4-FFF2-40B4-BE49-F238E27FC236}">
                <a16:creationId xmlns:a16="http://schemas.microsoft.com/office/drawing/2014/main" id="{4B294187-35A6-49D3-A964-D83D10FB9214}"/>
              </a:ext>
            </a:extLst>
          </p:cNvPr>
          <p:cNvPicPr>
            <a:picLocks noChangeAspect="1"/>
          </p:cNvPicPr>
          <p:nvPr/>
        </p:nvPicPr>
        <p:blipFill rotWithShape="1">
          <a:blip r:embed="rId4"/>
          <a:srcRect b="49711"/>
          <a:stretch/>
        </p:blipFill>
        <p:spPr>
          <a:xfrm>
            <a:off x="107504" y="4384438"/>
            <a:ext cx="3310651" cy="2204121"/>
          </a:xfrm>
          <a:prstGeom prst="rect">
            <a:avLst/>
          </a:prstGeom>
        </p:spPr>
      </p:pic>
      <p:pic>
        <p:nvPicPr>
          <p:cNvPr id="11" name="Picture 10">
            <a:extLst>
              <a:ext uri="{FF2B5EF4-FFF2-40B4-BE49-F238E27FC236}">
                <a16:creationId xmlns:a16="http://schemas.microsoft.com/office/drawing/2014/main" id="{6861B107-1929-4A37-80D4-7F33B9E0E794}"/>
              </a:ext>
            </a:extLst>
          </p:cNvPr>
          <p:cNvPicPr>
            <a:picLocks noChangeAspect="1"/>
          </p:cNvPicPr>
          <p:nvPr/>
        </p:nvPicPr>
        <p:blipFill rotWithShape="1">
          <a:blip r:embed="rId5"/>
          <a:srcRect t="48357"/>
          <a:stretch/>
        </p:blipFill>
        <p:spPr>
          <a:xfrm>
            <a:off x="3440435" y="4349395"/>
            <a:ext cx="3363813" cy="2300224"/>
          </a:xfrm>
          <a:prstGeom prst="rect">
            <a:avLst/>
          </a:prstGeom>
        </p:spPr>
      </p:pic>
      <p:sp>
        <p:nvSpPr>
          <p:cNvPr id="2" name="TextBox 1">
            <a:extLst>
              <a:ext uri="{FF2B5EF4-FFF2-40B4-BE49-F238E27FC236}">
                <a16:creationId xmlns:a16="http://schemas.microsoft.com/office/drawing/2014/main" id="{FAE53CE8-375A-424E-9CDD-4490921734AE}"/>
              </a:ext>
            </a:extLst>
          </p:cNvPr>
          <p:cNvSpPr txBox="1"/>
          <p:nvPr/>
        </p:nvSpPr>
        <p:spPr>
          <a:xfrm>
            <a:off x="6948264" y="2420888"/>
            <a:ext cx="1728192" cy="646331"/>
          </a:xfrm>
          <a:prstGeom prst="rect">
            <a:avLst/>
          </a:prstGeom>
          <a:noFill/>
        </p:spPr>
        <p:txBody>
          <a:bodyPr wrap="square" rtlCol="0">
            <a:spAutoFit/>
          </a:bodyPr>
          <a:lstStyle/>
          <a:p>
            <a:r>
              <a:rPr lang="en-GB" dirty="0"/>
              <a:t>36 statements for Colombo</a:t>
            </a:r>
          </a:p>
        </p:txBody>
      </p:sp>
    </p:spTree>
    <p:extLst>
      <p:ext uri="{BB962C8B-B14F-4D97-AF65-F5344CB8AC3E}">
        <p14:creationId xmlns:p14="http://schemas.microsoft.com/office/powerpoint/2010/main" val="22244891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3"/>
          <p:cNvSpPr>
            <a:spLocks noGrp="1" noChangeArrowheads="1"/>
          </p:cNvSpPr>
          <p:nvPr>
            <p:ph type="body" idx="1"/>
          </p:nvPr>
        </p:nvSpPr>
        <p:spPr>
          <a:xfrm>
            <a:off x="1259632" y="1620008"/>
            <a:ext cx="7010400" cy="3959225"/>
          </a:xfrm>
        </p:spPr>
        <p:txBody>
          <a:bodyPr/>
          <a:lstStyle/>
          <a:p>
            <a:r>
              <a:rPr lang="en-GB" altLang="en-US" sz="2800" dirty="0"/>
              <a:t>Did the activity reveal a positive or negative set of views?</a:t>
            </a:r>
          </a:p>
          <a:p>
            <a:r>
              <a:rPr lang="en-GB" altLang="en-US" sz="2800" dirty="0"/>
              <a:t>How do you think that these views compared with those found by the Migrants on the margins team?</a:t>
            </a:r>
          </a:p>
          <a:p>
            <a:r>
              <a:rPr lang="en-GB" altLang="en-US" sz="2800" dirty="0"/>
              <a:t>If you were asked to write your own statement to be included in the 36 statements, what would you write?</a:t>
            </a:r>
          </a:p>
          <a:p>
            <a:r>
              <a:rPr lang="en-GB" altLang="en-US" sz="2800" dirty="0"/>
              <a:t>What challenges are faced by the city of Colombo in terms of providing for these migrants?</a:t>
            </a:r>
          </a:p>
        </p:txBody>
      </p:sp>
      <p:sp>
        <p:nvSpPr>
          <p:cNvPr id="7" name="Rectangle 2"/>
          <p:cNvSpPr txBox="1">
            <a:spLocks noChangeArrowheads="1"/>
          </p:cNvSpPr>
          <p:nvPr/>
        </p:nvSpPr>
        <p:spPr bwMode="auto">
          <a:xfrm>
            <a:off x="1475656" y="299348"/>
            <a:ext cx="5424264" cy="1320660"/>
          </a:xfrm>
          <a:prstGeom prst="rect">
            <a:avLst/>
          </a:prstGeom>
          <a:solidFill>
            <a:srgbClr val="B70005"/>
          </a:solidFill>
          <a:ln>
            <a:noFill/>
          </a:ln>
          <a:effec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4000">
                <a:solidFill>
                  <a:schemeClr val="tx2"/>
                </a:solidFill>
                <a:latin typeface="+mj-lt"/>
                <a:ea typeface="+mj-ea"/>
                <a:cs typeface="+mj-cs"/>
              </a:defRPr>
            </a:lvl1pPr>
            <a:lvl2pPr algn="l" rtl="0" fontAlgn="base">
              <a:spcBef>
                <a:spcPct val="0"/>
              </a:spcBef>
              <a:spcAft>
                <a:spcPct val="0"/>
              </a:spcAft>
              <a:defRPr sz="6300">
                <a:solidFill>
                  <a:schemeClr val="tx2"/>
                </a:solidFill>
                <a:latin typeface="Helvetica" pitchFamily="34" charset="0"/>
              </a:defRPr>
            </a:lvl2pPr>
            <a:lvl3pPr algn="l" rtl="0" fontAlgn="base">
              <a:spcBef>
                <a:spcPct val="0"/>
              </a:spcBef>
              <a:spcAft>
                <a:spcPct val="0"/>
              </a:spcAft>
              <a:defRPr sz="6300">
                <a:solidFill>
                  <a:schemeClr val="tx2"/>
                </a:solidFill>
                <a:latin typeface="Helvetica" pitchFamily="34" charset="0"/>
              </a:defRPr>
            </a:lvl3pPr>
            <a:lvl4pPr algn="l" rtl="0" fontAlgn="base">
              <a:spcBef>
                <a:spcPct val="0"/>
              </a:spcBef>
              <a:spcAft>
                <a:spcPct val="0"/>
              </a:spcAft>
              <a:defRPr sz="6300">
                <a:solidFill>
                  <a:schemeClr val="tx2"/>
                </a:solidFill>
                <a:latin typeface="Helvetica" pitchFamily="34" charset="0"/>
              </a:defRPr>
            </a:lvl4pPr>
            <a:lvl5pPr algn="l" rtl="0" fontAlgn="base">
              <a:spcBef>
                <a:spcPct val="0"/>
              </a:spcBef>
              <a:spcAft>
                <a:spcPct val="0"/>
              </a:spcAft>
              <a:defRPr sz="6300">
                <a:solidFill>
                  <a:schemeClr val="tx2"/>
                </a:solidFill>
                <a:latin typeface="Helvetica" pitchFamily="34" charset="0"/>
              </a:defRPr>
            </a:lvl5pPr>
            <a:lvl6pPr marL="457200" algn="l" rtl="0" fontAlgn="base">
              <a:spcBef>
                <a:spcPct val="0"/>
              </a:spcBef>
              <a:spcAft>
                <a:spcPct val="0"/>
              </a:spcAft>
              <a:defRPr sz="6300">
                <a:solidFill>
                  <a:schemeClr val="tx2"/>
                </a:solidFill>
                <a:latin typeface="Helvetica" pitchFamily="34" charset="0"/>
              </a:defRPr>
            </a:lvl6pPr>
            <a:lvl7pPr marL="914400" algn="l" rtl="0" fontAlgn="base">
              <a:spcBef>
                <a:spcPct val="0"/>
              </a:spcBef>
              <a:spcAft>
                <a:spcPct val="0"/>
              </a:spcAft>
              <a:defRPr sz="6300">
                <a:solidFill>
                  <a:schemeClr val="tx2"/>
                </a:solidFill>
                <a:latin typeface="Helvetica" pitchFamily="34" charset="0"/>
              </a:defRPr>
            </a:lvl7pPr>
            <a:lvl8pPr marL="1371600" algn="l" rtl="0" fontAlgn="base">
              <a:spcBef>
                <a:spcPct val="0"/>
              </a:spcBef>
              <a:spcAft>
                <a:spcPct val="0"/>
              </a:spcAft>
              <a:defRPr sz="6300">
                <a:solidFill>
                  <a:schemeClr val="tx2"/>
                </a:solidFill>
                <a:latin typeface="Helvetica" pitchFamily="34" charset="0"/>
              </a:defRPr>
            </a:lvl8pPr>
            <a:lvl9pPr marL="1828800" algn="l" rtl="0" fontAlgn="base">
              <a:spcBef>
                <a:spcPct val="0"/>
              </a:spcBef>
              <a:spcAft>
                <a:spcPct val="0"/>
              </a:spcAft>
              <a:defRPr sz="6300">
                <a:solidFill>
                  <a:schemeClr val="tx2"/>
                </a:solidFill>
                <a:latin typeface="Helvetica" pitchFamily="34" charset="0"/>
              </a:defRPr>
            </a:lvl9pPr>
          </a:lstStyle>
          <a:p>
            <a:r>
              <a:rPr lang="en-GB" altLang="en-US" b="1" kern="0" dirty="0">
                <a:solidFill>
                  <a:schemeClr val="bg1"/>
                </a:solidFill>
              </a:rPr>
              <a:t>Reflection task</a:t>
            </a:r>
          </a:p>
        </p:txBody>
      </p:sp>
    </p:spTree>
    <p:extLst>
      <p:ext uri="{BB962C8B-B14F-4D97-AF65-F5344CB8AC3E}">
        <p14:creationId xmlns:p14="http://schemas.microsoft.com/office/powerpoint/2010/main" val="35380197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CEC76C4-0600-444D-B4C0-4A96C9358529}"/>
              </a:ext>
            </a:extLst>
          </p:cNvPr>
          <p:cNvSpPr>
            <a:spLocks noGrp="1"/>
          </p:cNvSpPr>
          <p:nvPr>
            <p:ph type="subTitle" idx="1"/>
          </p:nvPr>
        </p:nvSpPr>
        <p:spPr>
          <a:xfrm>
            <a:off x="1371600" y="1268760"/>
            <a:ext cx="6400800" cy="1752600"/>
          </a:xfrm>
        </p:spPr>
        <p:txBody>
          <a:bodyPr/>
          <a:lstStyle/>
          <a:p>
            <a:endParaRPr lang="en-GB" b="1" dirty="0"/>
          </a:p>
          <a:p>
            <a:r>
              <a:rPr lang="en-GB" dirty="0"/>
              <a:t>The Q-method referred to in this presentation has been adapted to be used in the classroom. For further information about this method and the Migrants on the margins research findings in the reflection activity, please visit </a:t>
            </a:r>
            <a:r>
              <a:rPr lang="en-GB" altLang="en-US" sz="3200" dirty="0">
                <a:solidFill>
                  <a:srgbClr val="000000"/>
                </a:solidFill>
                <a:hlinkClick r:id="rId2"/>
              </a:rPr>
              <a:t>Q-Method</a:t>
            </a:r>
            <a:endParaRPr lang="en-GB" dirty="0"/>
          </a:p>
        </p:txBody>
      </p:sp>
      <p:sp>
        <p:nvSpPr>
          <p:cNvPr id="4" name="Title 3">
            <a:extLst>
              <a:ext uri="{FF2B5EF4-FFF2-40B4-BE49-F238E27FC236}">
                <a16:creationId xmlns:a16="http://schemas.microsoft.com/office/drawing/2014/main" id="{06D10D2A-B1C1-4FAE-8E4A-BFC215677170}"/>
              </a:ext>
            </a:extLst>
          </p:cNvPr>
          <p:cNvSpPr>
            <a:spLocks noGrp="1"/>
          </p:cNvSpPr>
          <p:nvPr>
            <p:ph type="ctrTitle"/>
          </p:nvPr>
        </p:nvSpPr>
        <p:spPr/>
        <p:txBody>
          <a:bodyPr/>
          <a:lstStyle/>
          <a:p>
            <a:r>
              <a:rPr lang="en-GB" dirty="0"/>
              <a:t>Note on the Q method</a:t>
            </a:r>
          </a:p>
        </p:txBody>
      </p:sp>
      <p:sp>
        <p:nvSpPr>
          <p:cNvPr id="5" name="Rectangle 2">
            <a:extLst>
              <a:ext uri="{FF2B5EF4-FFF2-40B4-BE49-F238E27FC236}">
                <a16:creationId xmlns:a16="http://schemas.microsoft.com/office/drawing/2014/main" id="{3527497B-1B7A-46DD-8D1B-AD36856CEEE7}"/>
              </a:ext>
            </a:extLst>
          </p:cNvPr>
          <p:cNvSpPr txBox="1">
            <a:spLocks noChangeArrowheads="1"/>
          </p:cNvSpPr>
          <p:nvPr/>
        </p:nvSpPr>
        <p:spPr bwMode="auto">
          <a:xfrm>
            <a:off x="1475656" y="299348"/>
            <a:ext cx="5424264" cy="1320660"/>
          </a:xfrm>
          <a:prstGeom prst="rect">
            <a:avLst/>
          </a:prstGeom>
          <a:solidFill>
            <a:srgbClr val="740160"/>
          </a:solidFill>
          <a:ln>
            <a:noFill/>
          </a:ln>
          <a:effec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4000">
                <a:solidFill>
                  <a:schemeClr val="tx2"/>
                </a:solidFill>
                <a:latin typeface="+mj-lt"/>
                <a:ea typeface="+mj-ea"/>
                <a:cs typeface="+mj-cs"/>
              </a:defRPr>
            </a:lvl1pPr>
            <a:lvl2pPr algn="l" rtl="0" fontAlgn="base">
              <a:spcBef>
                <a:spcPct val="0"/>
              </a:spcBef>
              <a:spcAft>
                <a:spcPct val="0"/>
              </a:spcAft>
              <a:defRPr sz="6300">
                <a:solidFill>
                  <a:schemeClr val="tx2"/>
                </a:solidFill>
                <a:latin typeface="Helvetica" pitchFamily="34" charset="0"/>
              </a:defRPr>
            </a:lvl2pPr>
            <a:lvl3pPr algn="l" rtl="0" fontAlgn="base">
              <a:spcBef>
                <a:spcPct val="0"/>
              </a:spcBef>
              <a:spcAft>
                <a:spcPct val="0"/>
              </a:spcAft>
              <a:defRPr sz="6300">
                <a:solidFill>
                  <a:schemeClr val="tx2"/>
                </a:solidFill>
                <a:latin typeface="Helvetica" pitchFamily="34" charset="0"/>
              </a:defRPr>
            </a:lvl3pPr>
            <a:lvl4pPr algn="l" rtl="0" fontAlgn="base">
              <a:spcBef>
                <a:spcPct val="0"/>
              </a:spcBef>
              <a:spcAft>
                <a:spcPct val="0"/>
              </a:spcAft>
              <a:defRPr sz="6300">
                <a:solidFill>
                  <a:schemeClr val="tx2"/>
                </a:solidFill>
                <a:latin typeface="Helvetica" pitchFamily="34" charset="0"/>
              </a:defRPr>
            </a:lvl4pPr>
            <a:lvl5pPr algn="l" rtl="0" fontAlgn="base">
              <a:spcBef>
                <a:spcPct val="0"/>
              </a:spcBef>
              <a:spcAft>
                <a:spcPct val="0"/>
              </a:spcAft>
              <a:defRPr sz="6300">
                <a:solidFill>
                  <a:schemeClr val="tx2"/>
                </a:solidFill>
                <a:latin typeface="Helvetica" pitchFamily="34" charset="0"/>
              </a:defRPr>
            </a:lvl5pPr>
            <a:lvl6pPr marL="457200" algn="l" rtl="0" fontAlgn="base">
              <a:spcBef>
                <a:spcPct val="0"/>
              </a:spcBef>
              <a:spcAft>
                <a:spcPct val="0"/>
              </a:spcAft>
              <a:defRPr sz="6300">
                <a:solidFill>
                  <a:schemeClr val="tx2"/>
                </a:solidFill>
                <a:latin typeface="Helvetica" pitchFamily="34" charset="0"/>
              </a:defRPr>
            </a:lvl6pPr>
            <a:lvl7pPr marL="914400" algn="l" rtl="0" fontAlgn="base">
              <a:spcBef>
                <a:spcPct val="0"/>
              </a:spcBef>
              <a:spcAft>
                <a:spcPct val="0"/>
              </a:spcAft>
              <a:defRPr sz="6300">
                <a:solidFill>
                  <a:schemeClr val="tx2"/>
                </a:solidFill>
                <a:latin typeface="Helvetica" pitchFamily="34" charset="0"/>
              </a:defRPr>
            </a:lvl7pPr>
            <a:lvl8pPr marL="1371600" algn="l" rtl="0" fontAlgn="base">
              <a:spcBef>
                <a:spcPct val="0"/>
              </a:spcBef>
              <a:spcAft>
                <a:spcPct val="0"/>
              </a:spcAft>
              <a:defRPr sz="6300">
                <a:solidFill>
                  <a:schemeClr val="tx2"/>
                </a:solidFill>
                <a:latin typeface="Helvetica" pitchFamily="34" charset="0"/>
              </a:defRPr>
            </a:lvl8pPr>
            <a:lvl9pPr marL="1828800" algn="l" rtl="0" fontAlgn="base">
              <a:spcBef>
                <a:spcPct val="0"/>
              </a:spcBef>
              <a:spcAft>
                <a:spcPct val="0"/>
              </a:spcAft>
              <a:defRPr sz="6300">
                <a:solidFill>
                  <a:schemeClr val="tx2"/>
                </a:solidFill>
                <a:latin typeface="Helvetica" pitchFamily="34" charset="0"/>
              </a:defRPr>
            </a:lvl9pPr>
          </a:lstStyle>
          <a:p>
            <a:r>
              <a:rPr lang="en-GB" altLang="en-US" b="1" kern="0" dirty="0">
                <a:solidFill>
                  <a:schemeClr val="bg1"/>
                </a:solidFill>
              </a:rPr>
              <a:t>Note on the Q-method</a:t>
            </a:r>
          </a:p>
        </p:txBody>
      </p:sp>
    </p:spTree>
    <p:extLst>
      <p:ext uri="{BB962C8B-B14F-4D97-AF65-F5344CB8AC3E}">
        <p14:creationId xmlns:p14="http://schemas.microsoft.com/office/powerpoint/2010/main" val="19260198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5" name="Rectangle 9"/>
          <p:cNvSpPr>
            <a:spLocks noGrp="1" noChangeArrowheads="1"/>
          </p:cNvSpPr>
          <p:nvPr>
            <p:ph type="body" idx="1"/>
          </p:nvPr>
        </p:nvSpPr>
        <p:spPr>
          <a:xfrm>
            <a:off x="1187624" y="2204864"/>
            <a:ext cx="7344816" cy="3959225"/>
          </a:xfrm>
          <a:noFill/>
          <a:ln/>
        </p:spPr>
        <p:txBody>
          <a:bodyPr/>
          <a:lstStyle/>
          <a:p>
            <a:r>
              <a:rPr lang="en-GB" altLang="en-US" sz="2800" dirty="0"/>
              <a:t>Watch the </a:t>
            </a:r>
            <a:r>
              <a:rPr lang="en-GB" altLang="en-US" sz="2800" dirty="0">
                <a:hlinkClick r:id="rId2"/>
              </a:rPr>
              <a:t>video </a:t>
            </a:r>
            <a:r>
              <a:rPr lang="en-GB" altLang="en-US" sz="2800" dirty="0"/>
              <a:t>clip about Colombo</a:t>
            </a:r>
          </a:p>
          <a:p>
            <a:r>
              <a:rPr lang="en-GB" altLang="en-US" sz="2800" dirty="0"/>
              <a:t>Use the images on the slides below to build up a picture of daily life in Colombo</a:t>
            </a:r>
          </a:p>
          <a:p>
            <a:r>
              <a:rPr lang="en-GB" altLang="en-US" sz="2800" dirty="0"/>
              <a:t>Complete a 5 W’s to help you</a:t>
            </a:r>
          </a:p>
          <a:p>
            <a:pPr lvl="1"/>
            <a:r>
              <a:rPr lang="en-GB" altLang="en-US" sz="2600" dirty="0"/>
              <a:t>Who are the people?</a:t>
            </a:r>
          </a:p>
          <a:p>
            <a:pPr lvl="1"/>
            <a:r>
              <a:rPr lang="en-GB" altLang="en-US" sz="2600" dirty="0"/>
              <a:t>What are they doing?</a:t>
            </a:r>
          </a:p>
          <a:p>
            <a:pPr lvl="1"/>
            <a:r>
              <a:rPr lang="en-GB" altLang="en-US" sz="2600" dirty="0"/>
              <a:t>Where do they live?</a:t>
            </a:r>
          </a:p>
          <a:p>
            <a:pPr lvl="1"/>
            <a:r>
              <a:rPr lang="en-GB" altLang="en-US" sz="2600" dirty="0"/>
              <a:t>Why do they live there?</a:t>
            </a:r>
          </a:p>
          <a:p>
            <a:pPr lvl="1"/>
            <a:r>
              <a:rPr lang="en-GB" altLang="en-US" sz="2600" dirty="0"/>
              <a:t>When might they have moved?</a:t>
            </a:r>
          </a:p>
        </p:txBody>
      </p:sp>
      <p:sp>
        <p:nvSpPr>
          <p:cNvPr id="6" name="Rectangle 2"/>
          <p:cNvSpPr txBox="1">
            <a:spLocks noChangeArrowheads="1"/>
          </p:cNvSpPr>
          <p:nvPr/>
        </p:nvSpPr>
        <p:spPr bwMode="auto">
          <a:xfrm>
            <a:off x="1475656" y="299348"/>
            <a:ext cx="5424264" cy="1320660"/>
          </a:xfrm>
          <a:prstGeom prst="rect">
            <a:avLst/>
          </a:prstGeom>
          <a:solidFill>
            <a:srgbClr val="01415B"/>
          </a:solidFill>
          <a:ln>
            <a:noFill/>
          </a:ln>
          <a:effec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4000">
                <a:solidFill>
                  <a:schemeClr val="tx2"/>
                </a:solidFill>
                <a:latin typeface="+mj-lt"/>
                <a:ea typeface="+mj-ea"/>
                <a:cs typeface="+mj-cs"/>
              </a:defRPr>
            </a:lvl1pPr>
            <a:lvl2pPr algn="l" rtl="0" fontAlgn="base">
              <a:spcBef>
                <a:spcPct val="0"/>
              </a:spcBef>
              <a:spcAft>
                <a:spcPct val="0"/>
              </a:spcAft>
              <a:defRPr sz="6300">
                <a:solidFill>
                  <a:schemeClr val="tx2"/>
                </a:solidFill>
                <a:latin typeface="Helvetica" pitchFamily="34" charset="0"/>
              </a:defRPr>
            </a:lvl2pPr>
            <a:lvl3pPr algn="l" rtl="0" fontAlgn="base">
              <a:spcBef>
                <a:spcPct val="0"/>
              </a:spcBef>
              <a:spcAft>
                <a:spcPct val="0"/>
              </a:spcAft>
              <a:defRPr sz="6300">
                <a:solidFill>
                  <a:schemeClr val="tx2"/>
                </a:solidFill>
                <a:latin typeface="Helvetica" pitchFamily="34" charset="0"/>
              </a:defRPr>
            </a:lvl3pPr>
            <a:lvl4pPr algn="l" rtl="0" fontAlgn="base">
              <a:spcBef>
                <a:spcPct val="0"/>
              </a:spcBef>
              <a:spcAft>
                <a:spcPct val="0"/>
              </a:spcAft>
              <a:defRPr sz="6300">
                <a:solidFill>
                  <a:schemeClr val="tx2"/>
                </a:solidFill>
                <a:latin typeface="Helvetica" pitchFamily="34" charset="0"/>
              </a:defRPr>
            </a:lvl4pPr>
            <a:lvl5pPr algn="l" rtl="0" fontAlgn="base">
              <a:spcBef>
                <a:spcPct val="0"/>
              </a:spcBef>
              <a:spcAft>
                <a:spcPct val="0"/>
              </a:spcAft>
              <a:defRPr sz="6300">
                <a:solidFill>
                  <a:schemeClr val="tx2"/>
                </a:solidFill>
                <a:latin typeface="Helvetica" pitchFamily="34" charset="0"/>
              </a:defRPr>
            </a:lvl5pPr>
            <a:lvl6pPr marL="457200" algn="l" rtl="0" fontAlgn="base">
              <a:spcBef>
                <a:spcPct val="0"/>
              </a:spcBef>
              <a:spcAft>
                <a:spcPct val="0"/>
              </a:spcAft>
              <a:defRPr sz="6300">
                <a:solidFill>
                  <a:schemeClr val="tx2"/>
                </a:solidFill>
                <a:latin typeface="Helvetica" pitchFamily="34" charset="0"/>
              </a:defRPr>
            </a:lvl6pPr>
            <a:lvl7pPr marL="914400" algn="l" rtl="0" fontAlgn="base">
              <a:spcBef>
                <a:spcPct val="0"/>
              </a:spcBef>
              <a:spcAft>
                <a:spcPct val="0"/>
              </a:spcAft>
              <a:defRPr sz="6300">
                <a:solidFill>
                  <a:schemeClr val="tx2"/>
                </a:solidFill>
                <a:latin typeface="Helvetica" pitchFamily="34" charset="0"/>
              </a:defRPr>
            </a:lvl7pPr>
            <a:lvl8pPr marL="1371600" algn="l" rtl="0" fontAlgn="base">
              <a:spcBef>
                <a:spcPct val="0"/>
              </a:spcBef>
              <a:spcAft>
                <a:spcPct val="0"/>
              </a:spcAft>
              <a:defRPr sz="6300">
                <a:solidFill>
                  <a:schemeClr val="tx2"/>
                </a:solidFill>
                <a:latin typeface="Helvetica" pitchFamily="34" charset="0"/>
              </a:defRPr>
            </a:lvl8pPr>
            <a:lvl9pPr marL="1828800" algn="l" rtl="0" fontAlgn="base">
              <a:spcBef>
                <a:spcPct val="0"/>
              </a:spcBef>
              <a:spcAft>
                <a:spcPct val="0"/>
              </a:spcAft>
              <a:defRPr sz="6300">
                <a:solidFill>
                  <a:schemeClr val="tx2"/>
                </a:solidFill>
                <a:latin typeface="Helvetica" pitchFamily="34" charset="0"/>
              </a:defRPr>
            </a:lvl9pPr>
          </a:lstStyle>
          <a:p>
            <a:r>
              <a:rPr lang="en-GB" altLang="en-US" b="1" kern="0" dirty="0">
                <a:solidFill>
                  <a:schemeClr val="bg1"/>
                </a:solidFill>
              </a:rPr>
              <a:t>What is daily life in Colombo like?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44934-FC8B-4FA8-86F7-29148C40D297}"/>
              </a:ext>
            </a:extLst>
          </p:cNvPr>
          <p:cNvSpPr>
            <a:spLocks noGrp="1"/>
          </p:cNvSpPr>
          <p:nvPr>
            <p:ph type="title"/>
          </p:nvPr>
        </p:nvSpPr>
        <p:spPr/>
        <p:txBody>
          <a:bodyPr/>
          <a:lstStyle/>
          <a:p>
            <a:endParaRPr lang="en-GB"/>
          </a:p>
        </p:txBody>
      </p:sp>
      <p:pic>
        <p:nvPicPr>
          <p:cNvPr id="5" name="Content Placeholder 4">
            <a:extLst>
              <a:ext uri="{FF2B5EF4-FFF2-40B4-BE49-F238E27FC236}">
                <a16:creationId xmlns:a16="http://schemas.microsoft.com/office/drawing/2014/main" id="{7A961EBE-8D90-49FE-BAD4-94D26FCDDFC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202680"/>
            <a:ext cx="9139783" cy="6031337"/>
          </a:xfrm>
        </p:spPr>
      </p:pic>
      <p:sp>
        <p:nvSpPr>
          <p:cNvPr id="3" name="Rectangle 2">
            <a:extLst>
              <a:ext uri="{FF2B5EF4-FFF2-40B4-BE49-F238E27FC236}">
                <a16:creationId xmlns:a16="http://schemas.microsoft.com/office/drawing/2014/main" id="{5A42D2C8-0A63-41BC-9589-5F7EC9583A92}"/>
              </a:ext>
            </a:extLst>
          </p:cNvPr>
          <p:cNvSpPr/>
          <p:nvPr/>
        </p:nvSpPr>
        <p:spPr>
          <a:xfrm>
            <a:off x="251520" y="6298167"/>
            <a:ext cx="4385560" cy="369332"/>
          </a:xfrm>
          <a:prstGeom prst="rect">
            <a:avLst/>
          </a:prstGeom>
        </p:spPr>
        <p:txBody>
          <a:bodyPr wrap="none">
            <a:spAutoFit/>
          </a:bodyPr>
          <a:lstStyle/>
          <a:p>
            <a:r>
              <a:rPr lang="en-US" dirty="0">
                <a:latin typeface="Calibri" panose="020F0502020204030204" pitchFamily="34" charset="0"/>
                <a:ea typeface="Calibri" panose="020F0502020204030204" pitchFamily="34" charset="0"/>
                <a:cs typeface="Times New Roman" panose="02020603050405020304" pitchFamily="18" charset="0"/>
              </a:rPr>
              <a:t>A local business in Colombo © Natalie </a:t>
            </a:r>
            <a:r>
              <a:rPr lang="en-US" dirty="0" err="1">
                <a:latin typeface="Calibri" panose="020F0502020204030204" pitchFamily="34" charset="0"/>
                <a:ea typeface="Calibri" panose="020F0502020204030204" pitchFamily="34" charset="0"/>
                <a:cs typeface="Times New Roman" panose="02020603050405020304" pitchFamily="18" charset="0"/>
              </a:rPr>
              <a:t>Soysa</a:t>
            </a:r>
            <a:r>
              <a:rPr lang="en-US" dirty="0">
                <a:latin typeface="Calibri" panose="020F0502020204030204" pitchFamily="34" charset="0"/>
                <a:ea typeface="Calibri" panose="020F0502020204030204" pitchFamily="34" charset="0"/>
                <a:cs typeface="Times New Roman" panose="02020603050405020304" pitchFamily="18" charset="0"/>
              </a:rPr>
              <a:t> </a:t>
            </a:r>
            <a:endParaRPr lang="en-GB" dirty="0"/>
          </a:p>
        </p:txBody>
      </p:sp>
    </p:spTree>
    <p:extLst>
      <p:ext uri="{BB962C8B-B14F-4D97-AF65-F5344CB8AC3E}">
        <p14:creationId xmlns:p14="http://schemas.microsoft.com/office/powerpoint/2010/main" val="16767758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A66F6-A40C-4D73-B3F3-EFA5A225E4ED}"/>
              </a:ext>
            </a:extLst>
          </p:cNvPr>
          <p:cNvSpPr>
            <a:spLocks noGrp="1"/>
          </p:cNvSpPr>
          <p:nvPr>
            <p:ph type="title"/>
          </p:nvPr>
        </p:nvSpPr>
        <p:spPr/>
        <p:txBody>
          <a:bodyPr/>
          <a:lstStyle/>
          <a:p>
            <a:endParaRPr lang="en-GB"/>
          </a:p>
        </p:txBody>
      </p:sp>
      <p:pic>
        <p:nvPicPr>
          <p:cNvPr id="5" name="Content Placeholder 4">
            <a:extLst>
              <a:ext uri="{FF2B5EF4-FFF2-40B4-BE49-F238E27FC236}">
                <a16:creationId xmlns:a16="http://schemas.microsoft.com/office/drawing/2014/main" id="{56297163-09C8-4C03-83C2-E4E41CB0E246}"/>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260648"/>
            <a:ext cx="9136037" cy="6090692"/>
          </a:xfrm>
        </p:spPr>
      </p:pic>
      <p:sp>
        <p:nvSpPr>
          <p:cNvPr id="3" name="Rectangle 2">
            <a:extLst>
              <a:ext uri="{FF2B5EF4-FFF2-40B4-BE49-F238E27FC236}">
                <a16:creationId xmlns:a16="http://schemas.microsoft.com/office/drawing/2014/main" id="{997EDD4F-5EE7-48F9-8AA7-09A8EFD93006}"/>
              </a:ext>
            </a:extLst>
          </p:cNvPr>
          <p:cNvSpPr/>
          <p:nvPr/>
        </p:nvSpPr>
        <p:spPr>
          <a:xfrm>
            <a:off x="179512" y="6409309"/>
            <a:ext cx="4466479" cy="369332"/>
          </a:xfrm>
          <a:prstGeom prst="rect">
            <a:avLst/>
          </a:prstGeom>
        </p:spPr>
        <p:txBody>
          <a:bodyPr wrap="none">
            <a:spAutoFit/>
          </a:bodyPr>
          <a:lstStyle/>
          <a:p>
            <a:r>
              <a:rPr lang="en-US" dirty="0">
                <a:latin typeface="Calibri" panose="020F0502020204030204" pitchFamily="34" charset="0"/>
                <a:ea typeface="Calibri" panose="020F0502020204030204" pitchFamily="34" charset="0"/>
                <a:cs typeface="Times New Roman" panose="02020603050405020304" pitchFamily="18" charset="0"/>
              </a:rPr>
              <a:t>A rickshaw driver in Colombo © Natalie </a:t>
            </a:r>
            <a:r>
              <a:rPr lang="en-US" dirty="0" err="1">
                <a:latin typeface="Calibri" panose="020F0502020204030204" pitchFamily="34" charset="0"/>
                <a:ea typeface="Calibri" panose="020F0502020204030204" pitchFamily="34" charset="0"/>
                <a:cs typeface="Times New Roman" panose="02020603050405020304" pitchFamily="18" charset="0"/>
              </a:rPr>
              <a:t>Soysa</a:t>
            </a:r>
            <a:endParaRPr lang="en-GB" dirty="0"/>
          </a:p>
        </p:txBody>
      </p:sp>
    </p:spTree>
    <p:extLst>
      <p:ext uri="{BB962C8B-B14F-4D97-AF65-F5344CB8AC3E}">
        <p14:creationId xmlns:p14="http://schemas.microsoft.com/office/powerpoint/2010/main" val="13088168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4828B-A9A8-4F02-AFFC-D562E982C323}"/>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9658D78E-F1C8-413B-B7AA-6B2A8395E163}"/>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FB33CAC8-8307-4B89-B3D3-F03604A8561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0501"/>
            <a:ext cx="9144000" cy="6104106"/>
          </a:xfrm>
          <a:prstGeom prst="rect">
            <a:avLst/>
          </a:prstGeom>
        </p:spPr>
      </p:pic>
      <p:sp>
        <p:nvSpPr>
          <p:cNvPr id="5" name="Rectangle 4">
            <a:extLst>
              <a:ext uri="{FF2B5EF4-FFF2-40B4-BE49-F238E27FC236}">
                <a16:creationId xmlns:a16="http://schemas.microsoft.com/office/drawing/2014/main" id="{9EC8457C-8108-4954-A4AB-DA256964A4D5}"/>
              </a:ext>
            </a:extLst>
          </p:cNvPr>
          <p:cNvSpPr/>
          <p:nvPr/>
        </p:nvSpPr>
        <p:spPr>
          <a:xfrm>
            <a:off x="17140" y="6357050"/>
            <a:ext cx="5510355" cy="369332"/>
          </a:xfrm>
          <a:prstGeom prst="rect">
            <a:avLst/>
          </a:prstGeom>
        </p:spPr>
        <p:txBody>
          <a:bodyPr wrap="none">
            <a:spAutoFit/>
          </a:bodyPr>
          <a:lstStyle/>
          <a:p>
            <a:r>
              <a:rPr lang="en-US" dirty="0">
                <a:latin typeface="Calibri" panose="020F0502020204030204" pitchFamily="34" charset="0"/>
                <a:ea typeface="Calibri" panose="020F0502020204030204" pitchFamily="34" charset="0"/>
                <a:cs typeface="Times New Roman" panose="02020603050405020304" pitchFamily="18" charset="0"/>
              </a:rPr>
              <a:t>Children working at a school in Colombo © Natalie </a:t>
            </a:r>
            <a:r>
              <a:rPr lang="en-US" dirty="0" err="1">
                <a:latin typeface="Calibri" panose="020F0502020204030204" pitchFamily="34" charset="0"/>
                <a:ea typeface="Calibri" panose="020F0502020204030204" pitchFamily="34" charset="0"/>
                <a:cs typeface="Times New Roman" panose="02020603050405020304" pitchFamily="18" charset="0"/>
              </a:rPr>
              <a:t>Soysa</a:t>
            </a:r>
            <a:endParaRPr lang="en-GB" dirty="0"/>
          </a:p>
        </p:txBody>
      </p:sp>
    </p:spTree>
    <p:extLst>
      <p:ext uri="{BB962C8B-B14F-4D97-AF65-F5344CB8AC3E}">
        <p14:creationId xmlns:p14="http://schemas.microsoft.com/office/powerpoint/2010/main" val="8903007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1E042-F5EC-4FA5-8A8D-BCE28C39E70C}"/>
              </a:ext>
            </a:extLst>
          </p:cNvPr>
          <p:cNvSpPr>
            <a:spLocks noGrp="1"/>
          </p:cNvSpPr>
          <p:nvPr>
            <p:ph type="title"/>
          </p:nvPr>
        </p:nvSpPr>
        <p:spPr/>
        <p:txBody>
          <a:bodyPr/>
          <a:lstStyle/>
          <a:p>
            <a:endParaRPr lang="en-GB"/>
          </a:p>
        </p:txBody>
      </p:sp>
      <p:pic>
        <p:nvPicPr>
          <p:cNvPr id="5" name="Content Placeholder 4">
            <a:extLst>
              <a:ext uri="{FF2B5EF4-FFF2-40B4-BE49-F238E27FC236}">
                <a16:creationId xmlns:a16="http://schemas.microsoft.com/office/drawing/2014/main" id="{79D74DF1-B17A-4653-AF55-C27E24107D8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7531" y="195090"/>
            <a:ext cx="8948938" cy="5974988"/>
          </a:xfrm>
        </p:spPr>
      </p:pic>
      <p:sp>
        <p:nvSpPr>
          <p:cNvPr id="3" name="Rectangle 2">
            <a:extLst>
              <a:ext uri="{FF2B5EF4-FFF2-40B4-BE49-F238E27FC236}">
                <a16:creationId xmlns:a16="http://schemas.microsoft.com/office/drawing/2014/main" id="{CB080A3D-19B4-4468-819D-F48D5A5CE371}"/>
              </a:ext>
            </a:extLst>
          </p:cNvPr>
          <p:cNvSpPr/>
          <p:nvPr/>
        </p:nvSpPr>
        <p:spPr>
          <a:xfrm>
            <a:off x="157745" y="6293578"/>
            <a:ext cx="4233595" cy="369332"/>
          </a:xfrm>
          <a:prstGeom prst="rect">
            <a:avLst/>
          </a:prstGeom>
        </p:spPr>
        <p:txBody>
          <a:bodyPr wrap="none">
            <a:spAutoFit/>
          </a:bodyPr>
          <a:lstStyle/>
          <a:p>
            <a:r>
              <a:rPr lang="en-US" dirty="0">
                <a:latin typeface="Calibri" panose="020F0502020204030204" pitchFamily="34" charset="0"/>
                <a:ea typeface="Calibri" panose="020F0502020204030204" pitchFamily="34" charset="0"/>
                <a:cs typeface="Times New Roman" panose="02020603050405020304" pitchFamily="18" charset="0"/>
              </a:rPr>
              <a:t>A barber shop in Colombo © Natalie </a:t>
            </a:r>
            <a:r>
              <a:rPr lang="en-US" dirty="0" err="1">
                <a:latin typeface="Calibri" panose="020F0502020204030204" pitchFamily="34" charset="0"/>
                <a:ea typeface="Calibri" panose="020F0502020204030204" pitchFamily="34" charset="0"/>
                <a:cs typeface="Times New Roman" panose="02020603050405020304" pitchFamily="18" charset="0"/>
              </a:rPr>
              <a:t>Soysa</a:t>
            </a:r>
            <a:r>
              <a:rPr lang="en-US" dirty="0">
                <a:latin typeface="Calibri" panose="020F0502020204030204" pitchFamily="34" charset="0"/>
                <a:ea typeface="Calibri" panose="020F0502020204030204" pitchFamily="34" charset="0"/>
                <a:cs typeface="Times New Roman" panose="02020603050405020304" pitchFamily="18" charset="0"/>
              </a:rPr>
              <a:t> </a:t>
            </a:r>
            <a:endParaRPr lang="en-GB" dirty="0"/>
          </a:p>
        </p:txBody>
      </p:sp>
    </p:spTree>
    <p:extLst>
      <p:ext uri="{BB962C8B-B14F-4D97-AF65-F5344CB8AC3E}">
        <p14:creationId xmlns:p14="http://schemas.microsoft.com/office/powerpoint/2010/main" val="16282866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8151C-BD51-4426-AC5A-4781C5547A2B}"/>
              </a:ext>
            </a:extLst>
          </p:cNvPr>
          <p:cNvSpPr>
            <a:spLocks noGrp="1"/>
          </p:cNvSpPr>
          <p:nvPr>
            <p:ph type="title"/>
          </p:nvPr>
        </p:nvSpPr>
        <p:spPr/>
        <p:txBody>
          <a:bodyPr/>
          <a:lstStyle/>
          <a:p>
            <a:endParaRPr lang="en-GB"/>
          </a:p>
        </p:txBody>
      </p:sp>
      <p:pic>
        <p:nvPicPr>
          <p:cNvPr id="5" name="Content Placeholder 4">
            <a:extLst>
              <a:ext uri="{FF2B5EF4-FFF2-40B4-BE49-F238E27FC236}">
                <a16:creationId xmlns:a16="http://schemas.microsoft.com/office/drawing/2014/main" id="{93E1603E-E006-4F5A-B5B8-5CF58B67A628}"/>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7072" y="191295"/>
            <a:ext cx="8949856" cy="5974506"/>
          </a:xfrm>
        </p:spPr>
      </p:pic>
      <p:sp>
        <p:nvSpPr>
          <p:cNvPr id="3" name="Rectangle 2">
            <a:extLst>
              <a:ext uri="{FF2B5EF4-FFF2-40B4-BE49-F238E27FC236}">
                <a16:creationId xmlns:a16="http://schemas.microsoft.com/office/drawing/2014/main" id="{F3ABA57B-9124-4389-8C55-D1768B1E14BD}"/>
              </a:ext>
            </a:extLst>
          </p:cNvPr>
          <p:cNvSpPr/>
          <p:nvPr/>
        </p:nvSpPr>
        <p:spPr>
          <a:xfrm>
            <a:off x="179512" y="6271849"/>
            <a:ext cx="4797339" cy="369332"/>
          </a:xfrm>
          <a:prstGeom prst="rect">
            <a:avLst/>
          </a:prstGeom>
        </p:spPr>
        <p:txBody>
          <a:bodyPr wrap="none">
            <a:spAutoFit/>
          </a:bodyPr>
          <a:lstStyle/>
          <a:p>
            <a:r>
              <a:rPr lang="en-US" dirty="0">
                <a:latin typeface="Calibri" panose="020F0502020204030204" pitchFamily="34" charset="0"/>
                <a:ea typeface="Calibri" panose="020F0502020204030204" pitchFamily="34" charset="0"/>
                <a:cs typeface="Times New Roman" panose="02020603050405020304" pitchFamily="18" charset="0"/>
              </a:rPr>
              <a:t>A local craftsman from Colombo © Natalie </a:t>
            </a:r>
            <a:r>
              <a:rPr lang="en-US" dirty="0" err="1">
                <a:latin typeface="Calibri" panose="020F0502020204030204" pitchFamily="34" charset="0"/>
                <a:ea typeface="Calibri" panose="020F0502020204030204" pitchFamily="34" charset="0"/>
                <a:cs typeface="Times New Roman" panose="02020603050405020304" pitchFamily="18" charset="0"/>
              </a:rPr>
              <a:t>Soysa</a:t>
            </a:r>
            <a:r>
              <a:rPr lang="en-US" dirty="0">
                <a:latin typeface="Calibri" panose="020F0502020204030204" pitchFamily="34" charset="0"/>
                <a:ea typeface="Calibri" panose="020F0502020204030204" pitchFamily="34" charset="0"/>
                <a:cs typeface="Times New Roman" panose="02020603050405020304" pitchFamily="18" charset="0"/>
              </a:rPr>
              <a:t> </a:t>
            </a:r>
            <a:endParaRPr lang="en-GB" dirty="0"/>
          </a:p>
        </p:txBody>
      </p:sp>
    </p:spTree>
    <p:extLst>
      <p:ext uri="{BB962C8B-B14F-4D97-AF65-F5344CB8AC3E}">
        <p14:creationId xmlns:p14="http://schemas.microsoft.com/office/powerpoint/2010/main" val="985877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8151C-BD51-4426-AC5A-4781C5547A2B}"/>
              </a:ext>
            </a:extLst>
          </p:cNvPr>
          <p:cNvSpPr>
            <a:spLocks noGrp="1"/>
          </p:cNvSpPr>
          <p:nvPr>
            <p:ph type="title"/>
          </p:nvPr>
        </p:nvSpPr>
        <p:spPr/>
        <p:txBody>
          <a:bodyPr/>
          <a:lstStyle/>
          <a:p>
            <a:endParaRPr lang="en-GB"/>
          </a:p>
        </p:txBody>
      </p:sp>
      <p:pic>
        <p:nvPicPr>
          <p:cNvPr id="6" name="Content Placeholder 5">
            <a:extLst>
              <a:ext uri="{FF2B5EF4-FFF2-40B4-BE49-F238E27FC236}">
                <a16:creationId xmlns:a16="http://schemas.microsoft.com/office/drawing/2014/main" id="{B6FA579A-27B8-489D-ACB9-AD7EF54E96D2}"/>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9405" y="142901"/>
            <a:ext cx="8885189" cy="5922667"/>
          </a:xfrm>
        </p:spPr>
      </p:pic>
      <p:sp>
        <p:nvSpPr>
          <p:cNvPr id="3" name="Rectangle 2">
            <a:extLst>
              <a:ext uri="{FF2B5EF4-FFF2-40B4-BE49-F238E27FC236}">
                <a16:creationId xmlns:a16="http://schemas.microsoft.com/office/drawing/2014/main" id="{4DD7AE99-77CD-484B-ACE2-F46F0DED73DC}"/>
              </a:ext>
            </a:extLst>
          </p:cNvPr>
          <p:cNvSpPr/>
          <p:nvPr/>
        </p:nvSpPr>
        <p:spPr>
          <a:xfrm>
            <a:off x="160149" y="6237312"/>
            <a:ext cx="4228786" cy="369332"/>
          </a:xfrm>
          <a:prstGeom prst="rect">
            <a:avLst/>
          </a:prstGeom>
        </p:spPr>
        <p:txBody>
          <a:bodyPr wrap="none">
            <a:spAutoFit/>
          </a:bodyPr>
          <a:lstStyle/>
          <a:p>
            <a:r>
              <a:rPr lang="en-US" dirty="0">
                <a:latin typeface="Calibri" panose="020F0502020204030204" pitchFamily="34" charset="0"/>
                <a:ea typeface="Calibri" panose="020F0502020204030204" pitchFamily="34" charset="0"/>
                <a:cs typeface="Times New Roman" panose="02020603050405020304" pitchFamily="18" charset="0"/>
              </a:rPr>
              <a:t>Inside a home in Colombo © Natalie </a:t>
            </a:r>
            <a:r>
              <a:rPr lang="en-US" dirty="0" err="1">
                <a:latin typeface="Calibri" panose="020F0502020204030204" pitchFamily="34" charset="0"/>
                <a:ea typeface="Calibri" panose="020F0502020204030204" pitchFamily="34" charset="0"/>
                <a:cs typeface="Times New Roman" panose="02020603050405020304" pitchFamily="18" charset="0"/>
              </a:rPr>
              <a:t>Soysa</a:t>
            </a:r>
            <a:r>
              <a:rPr lang="en-US" dirty="0">
                <a:latin typeface="Calibri" panose="020F0502020204030204" pitchFamily="34" charset="0"/>
                <a:ea typeface="Calibri" panose="020F0502020204030204" pitchFamily="34" charset="0"/>
                <a:cs typeface="Times New Roman" panose="02020603050405020304" pitchFamily="18" charset="0"/>
              </a:rPr>
              <a:t> </a:t>
            </a:r>
            <a:endParaRPr lang="en-GB" dirty="0"/>
          </a:p>
        </p:txBody>
      </p:sp>
    </p:spTree>
    <p:extLst>
      <p:ext uri="{BB962C8B-B14F-4D97-AF65-F5344CB8AC3E}">
        <p14:creationId xmlns:p14="http://schemas.microsoft.com/office/powerpoint/2010/main" val="297849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bwMode="auto">
          <a:xfrm>
            <a:off x="1475656" y="299348"/>
            <a:ext cx="5424264" cy="1320660"/>
          </a:xfrm>
          <a:prstGeom prst="rect">
            <a:avLst/>
          </a:prstGeom>
          <a:solidFill>
            <a:srgbClr val="B70005"/>
          </a:solidFill>
          <a:ln>
            <a:noFill/>
          </a:ln>
          <a:effec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4000">
                <a:solidFill>
                  <a:schemeClr val="tx2"/>
                </a:solidFill>
                <a:latin typeface="+mj-lt"/>
                <a:ea typeface="+mj-ea"/>
                <a:cs typeface="+mj-cs"/>
              </a:defRPr>
            </a:lvl1pPr>
            <a:lvl2pPr algn="l" rtl="0" fontAlgn="base">
              <a:spcBef>
                <a:spcPct val="0"/>
              </a:spcBef>
              <a:spcAft>
                <a:spcPct val="0"/>
              </a:spcAft>
              <a:defRPr sz="6300">
                <a:solidFill>
                  <a:schemeClr val="tx2"/>
                </a:solidFill>
                <a:latin typeface="Helvetica" pitchFamily="34" charset="0"/>
              </a:defRPr>
            </a:lvl2pPr>
            <a:lvl3pPr algn="l" rtl="0" fontAlgn="base">
              <a:spcBef>
                <a:spcPct val="0"/>
              </a:spcBef>
              <a:spcAft>
                <a:spcPct val="0"/>
              </a:spcAft>
              <a:defRPr sz="6300">
                <a:solidFill>
                  <a:schemeClr val="tx2"/>
                </a:solidFill>
                <a:latin typeface="Helvetica" pitchFamily="34" charset="0"/>
              </a:defRPr>
            </a:lvl3pPr>
            <a:lvl4pPr algn="l" rtl="0" fontAlgn="base">
              <a:spcBef>
                <a:spcPct val="0"/>
              </a:spcBef>
              <a:spcAft>
                <a:spcPct val="0"/>
              </a:spcAft>
              <a:defRPr sz="6300">
                <a:solidFill>
                  <a:schemeClr val="tx2"/>
                </a:solidFill>
                <a:latin typeface="Helvetica" pitchFamily="34" charset="0"/>
              </a:defRPr>
            </a:lvl4pPr>
            <a:lvl5pPr algn="l" rtl="0" fontAlgn="base">
              <a:spcBef>
                <a:spcPct val="0"/>
              </a:spcBef>
              <a:spcAft>
                <a:spcPct val="0"/>
              </a:spcAft>
              <a:defRPr sz="6300">
                <a:solidFill>
                  <a:schemeClr val="tx2"/>
                </a:solidFill>
                <a:latin typeface="Helvetica" pitchFamily="34" charset="0"/>
              </a:defRPr>
            </a:lvl5pPr>
            <a:lvl6pPr marL="457200" algn="l" rtl="0" fontAlgn="base">
              <a:spcBef>
                <a:spcPct val="0"/>
              </a:spcBef>
              <a:spcAft>
                <a:spcPct val="0"/>
              </a:spcAft>
              <a:defRPr sz="6300">
                <a:solidFill>
                  <a:schemeClr val="tx2"/>
                </a:solidFill>
                <a:latin typeface="Helvetica" pitchFamily="34" charset="0"/>
              </a:defRPr>
            </a:lvl6pPr>
            <a:lvl7pPr marL="914400" algn="l" rtl="0" fontAlgn="base">
              <a:spcBef>
                <a:spcPct val="0"/>
              </a:spcBef>
              <a:spcAft>
                <a:spcPct val="0"/>
              </a:spcAft>
              <a:defRPr sz="6300">
                <a:solidFill>
                  <a:schemeClr val="tx2"/>
                </a:solidFill>
                <a:latin typeface="Helvetica" pitchFamily="34" charset="0"/>
              </a:defRPr>
            </a:lvl7pPr>
            <a:lvl8pPr marL="1371600" algn="l" rtl="0" fontAlgn="base">
              <a:spcBef>
                <a:spcPct val="0"/>
              </a:spcBef>
              <a:spcAft>
                <a:spcPct val="0"/>
              </a:spcAft>
              <a:defRPr sz="6300">
                <a:solidFill>
                  <a:schemeClr val="tx2"/>
                </a:solidFill>
                <a:latin typeface="Helvetica" pitchFamily="34" charset="0"/>
              </a:defRPr>
            </a:lvl8pPr>
            <a:lvl9pPr marL="1828800" algn="l" rtl="0" fontAlgn="base">
              <a:spcBef>
                <a:spcPct val="0"/>
              </a:spcBef>
              <a:spcAft>
                <a:spcPct val="0"/>
              </a:spcAft>
              <a:defRPr sz="6300">
                <a:solidFill>
                  <a:schemeClr val="tx2"/>
                </a:solidFill>
                <a:latin typeface="Helvetica" pitchFamily="34" charset="0"/>
              </a:defRPr>
            </a:lvl9pPr>
          </a:lstStyle>
          <a:p>
            <a:r>
              <a:rPr lang="en-GB" altLang="en-US" b="1" kern="0" dirty="0">
                <a:solidFill>
                  <a:schemeClr val="bg1"/>
                </a:solidFill>
              </a:rPr>
              <a:t>Interviews</a:t>
            </a:r>
          </a:p>
        </p:txBody>
      </p:sp>
      <p:sp>
        <p:nvSpPr>
          <p:cNvPr id="5" name="Rectangle 4">
            <a:extLst>
              <a:ext uri="{FF2B5EF4-FFF2-40B4-BE49-F238E27FC236}">
                <a16:creationId xmlns:a16="http://schemas.microsoft.com/office/drawing/2014/main" id="{D2C6CDD6-B38A-4878-90F3-D1CF174B0EEE}"/>
              </a:ext>
            </a:extLst>
          </p:cNvPr>
          <p:cNvSpPr/>
          <p:nvPr/>
        </p:nvSpPr>
        <p:spPr>
          <a:xfrm>
            <a:off x="1115616" y="1700808"/>
            <a:ext cx="6534472" cy="5133713"/>
          </a:xfrm>
          <a:prstGeom prst="rect">
            <a:avLst/>
          </a:prstGeom>
        </p:spPr>
        <p:txBody>
          <a:bodyPr wrap="square">
            <a:spAutoFit/>
          </a:bodyPr>
          <a:lstStyle/>
          <a:p>
            <a:pPr marL="342900" lvl="0" indent="-342900">
              <a:spcBef>
                <a:spcPct val="20000"/>
              </a:spcBef>
              <a:buClr>
                <a:srgbClr val="F54C00"/>
              </a:buClr>
              <a:buSzPct val="70000"/>
              <a:buFont typeface="Wingdings" pitchFamily="2" charset="2"/>
              <a:buChar char="¢"/>
            </a:pPr>
            <a:r>
              <a:rPr lang="en-GB" altLang="en-US" sz="2600" kern="0" dirty="0">
                <a:solidFill>
                  <a:srgbClr val="000000"/>
                </a:solidFill>
                <a:latin typeface="Helvetica"/>
              </a:rPr>
              <a:t>The Migrants on the margins team used focus groups to interview people living in Colombo. The aim was to find out about people’s priorities and hopes.</a:t>
            </a:r>
          </a:p>
          <a:p>
            <a:pPr marL="342900" lvl="0" indent="-342900">
              <a:spcBef>
                <a:spcPct val="20000"/>
              </a:spcBef>
              <a:buClr>
                <a:srgbClr val="F54C00"/>
              </a:buClr>
              <a:buSzPct val="70000"/>
              <a:buFont typeface="Wingdings" pitchFamily="2" charset="2"/>
              <a:buChar char="¢"/>
            </a:pPr>
            <a:r>
              <a:rPr lang="en-GB" altLang="en-US" sz="2600" kern="0" dirty="0">
                <a:solidFill>
                  <a:srgbClr val="000000"/>
                </a:solidFill>
                <a:latin typeface="Helvetica"/>
              </a:rPr>
              <a:t>36 statements, all of which were recorded during focus groups and then  placed into a grid by the people in the interviews.</a:t>
            </a:r>
          </a:p>
          <a:p>
            <a:pPr marL="342900" lvl="0" indent="-342900">
              <a:spcBef>
                <a:spcPct val="20000"/>
              </a:spcBef>
              <a:buClr>
                <a:srgbClr val="F54C00"/>
              </a:buClr>
              <a:buSzPct val="70000"/>
              <a:buFont typeface="Wingdings" pitchFamily="2" charset="2"/>
              <a:buChar char="¢"/>
            </a:pPr>
            <a:r>
              <a:rPr lang="en-GB" altLang="en-US" sz="2600" kern="0" dirty="0">
                <a:solidFill>
                  <a:srgbClr val="000000"/>
                </a:solidFill>
                <a:latin typeface="Helvetica"/>
              </a:rPr>
              <a:t>This research technique is known as the ‘Q Method’ and is used in geography to </a:t>
            </a:r>
            <a:r>
              <a:rPr lang="en-GB" sz="2600" kern="0" dirty="0">
                <a:solidFill>
                  <a:srgbClr val="000000"/>
                </a:solidFill>
                <a:latin typeface="Helvetica"/>
              </a:rPr>
              <a:t>study people’s feelings and opinions.</a:t>
            </a:r>
          </a:p>
          <a:p>
            <a:pPr marL="342900" lvl="0" indent="-342900">
              <a:spcBef>
                <a:spcPct val="20000"/>
              </a:spcBef>
              <a:buClr>
                <a:srgbClr val="F54C00"/>
              </a:buClr>
              <a:buSzPct val="70000"/>
              <a:buFont typeface="Wingdings" pitchFamily="2" charset="2"/>
              <a:buChar char="¢"/>
            </a:pPr>
            <a:r>
              <a:rPr lang="en-GB" altLang="en-US" sz="2600" kern="0" dirty="0">
                <a:solidFill>
                  <a:srgbClr val="000000"/>
                </a:solidFill>
                <a:latin typeface="Helvetica"/>
              </a:rPr>
              <a:t>Find out more about the </a:t>
            </a:r>
            <a:r>
              <a:rPr lang="en-GB" altLang="en-US" sz="2600" kern="0" dirty="0">
                <a:solidFill>
                  <a:srgbClr val="000000"/>
                </a:solidFill>
                <a:latin typeface="Helvetica"/>
                <a:hlinkClick r:id="rId2"/>
              </a:rPr>
              <a:t>Q-Method</a:t>
            </a:r>
            <a:endParaRPr lang="en-GB" altLang="en-US" sz="2600" kern="0" dirty="0">
              <a:solidFill>
                <a:srgbClr val="000000"/>
              </a:solidFill>
              <a:latin typeface="Helvetica"/>
            </a:endParaRPr>
          </a:p>
        </p:txBody>
      </p:sp>
    </p:spTree>
    <p:extLst>
      <p:ext uri="{BB962C8B-B14F-4D97-AF65-F5344CB8AC3E}">
        <p14:creationId xmlns:p14="http://schemas.microsoft.com/office/powerpoint/2010/main" val="1125522286"/>
      </p:ext>
    </p:extLst>
  </p:cSld>
  <p:clrMapOvr>
    <a:masterClrMapping/>
  </p:clrMapOvr>
</p:sld>
</file>

<file path=ppt/theme/theme1.xml><?xml version="1.0" encoding="utf-8"?>
<a:theme xmlns:a="http://schemas.openxmlformats.org/drawingml/2006/main" name="RGS-IBG master slide">
  <a:themeElements>
    <a:clrScheme name="RGS-IBG master slide 8">
      <a:dk1>
        <a:srgbClr val="000000"/>
      </a:dk1>
      <a:lt1>
        <a:srgbClr val="FFFFFF"/>
      </a:lt1>
      <a:dk2>
        <a:srgbClr val="000000"/>
      </a:dk2>
      <a:lt2>
        <a:srgbClr val="666699"/>
      </a:lt2>
      <a:accent1>
        <a:srgbClr val="FF9900"/>
      </a:accent1>
      <a:accent2>
        <a:srgbClr val="FF0000"/>
      </a:accent2>
      <a:accent3>
        <a:srgbClr val="FFFFFF"/>
      </a:accent3>
      <a:accent4>
        <a:srgbClr val="000000"/>
      </a:accent4>
      <a:accent5>
        <a:srgbClr val="FFCAAA"/>
      </a:accent5>
      <a:accent6>
        <a:srgbClr val="E70000"/>
      </a:accent6>
      <a:hlink>
        <a:srgbClr val="336699"/>
      </a:hlink>
      <a:folHlink>
        <a:srgbClr val="808080"/>
      </a:folHlink>
    </a:clrScheme>
    <a:fontScheme name="RGS-IBG master slide">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GS-IBG master slide 1">
        <a:dk1>
          <a:srgbClr val="25252F"/>
        </a:dk1>
        <a:lt1>
          <a:srgbClr val="9999FF"/>
        </a:lt1>
        <a:dk2>
          <a:srgbClr val="000000"/>
        </a:dk2>
        <a:lt2>
          <a:srgbClr val="FFFFFF"/>
        </a:lt2>
        <a:accent1>
          <a:srgbClr val="3366FF"/>
        </a:accent1>
        <a:accent2>
          <a:srgbClr val="003399"/>
        </a:accent2>
        <a:accent3>
          <a:srgbClr val="AAAAAA"/>
        </a:accent3>
        <a:accent4>
          <a:srgbClr val="8282DA"/>
        </a:accent4>
        <a:accent5>
          <a:srgbClr val="ADB8FF"/>
        </a:accent5>
        <a:accent6>
          <a:srgbClr val="002D8A"/>
        </a:accent6>
        <a:hlink>
          <a:srgbClr val="009999"/>
        </a:hlink>
        <a:folHlink>
          <a:srgbClr val="B2B2B2"/>
        </a:folHlink>
      </a:clrScheme>
      <a:clrMap bg1="dk2" tx1="lt1" bg2="dk1" tx2="lt2" accent1="accent1" accent2="accent2" accent3="accent3" accent4="accent4" accent5="accent5" accent6="accent6" hlink="hlink" folHlink="folHlink"/>
    </a:extraClrScheme>
    <a:extraClrScheme>
      <a:clrScheme name="RGS-IBG master slide 2">
        <a:dk1>
          <a:srgbClr val="314183"/>
        </a:dk1>
        <a:lt1>
          <a:srgbClr val="FFFFFF"/>
        </a:lt1>
        <a:dk2>
          <a:srgbClr val="0B1E45"/>
        </a:dk2>
        <a:lt2>
          <a:srgbClr val="FFFFFF"/>
        </a:lt2>
        <a:accent1>
          <a:srgbClr val="6666FF"/>
        </a:accent1>
        <a:accent2>
          <a:srgbClr val="0066FF"/>
        </a:accent2>
        <a:accent3>
          <a:srgbClr val="AAABB0"/>
        </a:accent3>
        <a:accent4>
          <a:srgbClr val="DADADA"/>
        </a:accent4>
        <a:accent5>
          <a:srgbClr val="B8B8FF"/>
        </a:accent5>
        <a:accent6>
          <a:srgbClr val="005CE7"/>
        </a:accent6>
        <a:hlink>
          <a:srgbClr val="006699"/>
        </a:hlink>
        <a:folHlink>
          <a:srgbClr val="B2B2B2"/>
        </a:folHlink>
      </a:clrScheme>
      <a:clrMap bg1="dk2" tx1="lt1" bg2="dk1" tx2="lt2" accent1="accent1" accent2="accent2" accent3="accent3" accent4="accent4" accent5="accent5" accent6="accent6" hlink="hlink" folHlink="folHlink"/>
    </a:extraClrScheme>
    <a:extraClrScheme>
      <a:clrScheme name="RGS-IBG master slide 3">
        <a:dk1>
          <a:srgbClr val="194349"/>
        </a:dk1>
        <a:lt1>
          <a:srgbClr val="FFFFCC"/>
        </a:lt1>
        <a:dk2>
          <a:srgbClr val="006666"/>
        </a:dk2>
        <a:lt2>
          <a:srgbClr val="FFFFFF"/>
        </a:lt2>
        <a:accent1>
          <a:srgbClr val="99CC00"/>
        </a:accent1>
        <a:accent2>
          <a:srgbClr val="00B6B2"/>
        </a:accent2>
        <a:accent3>
          <a:srgbClr val="AAB8B8"/>
        </a:accent3>
        <a:accent4>
          <a:srgbClr val="DADAAE"/>
        </a:accent4>
        <a:accent5>
          <a:srgbClr val="CAE2AA"/>
        </a:accent5>
        <a:accent6>
          <a:srgbClr val="00A5A1"/>
        </a:accent6>
        <a:hlink>
          <a:srgbClr val="669900"/>
        </a:hlink>
        <a:folHlink>
          <a:srgbClr val="666699"/>
        </a:folHlink>
      </a:clrScheme>
      <a:clrMap bg1="dk2" tx1="lt1" bg2="dk1" tx2="lt2" accent1="accent1" accent2="accent2" accent3="accent3" accent4="accent4" accent5="accent5" accent6="accent6" hlink="hlink" folHlink="folHlink"/>
    </a:extraClrScheme>
    <a:extraClrScheme>
      <a:clrScheme name="RGS-IBG master slide 4">
        <a:dk1>
          <a:srgbClr val="194349"/>
        </a:dk1>
        <a:lt1>
          <a:srgbClr val="FFFFCC"/>
        </a:lt1>
        <a:dk2>
          <a:srgbClr val="0000FF"/>
        </a:dk2>
        <a:lt2>
          <a:srgbClr val="FFFFFF"/>
        </a:lt2>
        <a:accent1>
          <a:srgbClr val="0099FF"/>
        </a:accent1>
        <a:accent2>
          <a:srgbClr val="33CC33"/>
        </a:accent2>
        <a:accent3>
          <a:srgbClr val="AAAAFF"/>
        </a:accent3>
        <a:accent4>
          <a:srgbClr val="DADAAE"/>
        </a:accent4>
        <a:accent5>
          <a:srgbClr val="AACAFF"/>
        </a:accent5>
        <a:accent6>
          <a:srgbClr val="2DB92D"/>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RGS-IBG master slide 5">
        <a:dk1>
          <a:srgbClr val="194349"/>
        </a:dk1>
        <a:lt1>
          <a:srgbClr val="FFFFCC"/>
        </a:lt1>
        <a:dk2>
          <a:srgbClr val="72A497"/>
        </a:dk2>
        <a:lt2>
          <a:srgbClr val="000000"/>
        </a:lt2>
        <a:accent1>
          <a:srgbClr val="805D32"/>
        </a:accent1>
        <a:accent2>
          <a:srgbClr val="7D2F3C"/>
        </a:accent2>
        <a:accent3>
          <a:srgbClr val="BCCFC9"/>
        </a:accent3>
        <a:accent4>
          <a:srgbClr val="DADAAE"/>
        </a:accent4>
        <a:accent5>
          <a:srgbClr val="C0B6AD"/>
        </a:accent5>
        <a:accent6>
          <a:srgbClr val="712A35"/>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RGS-IBG master slide 6">
        <a:dk1>
          <a:srgbClr val="1C1C1C"/>
        </a:dk1>
        <a:lt1>
          <a:srgbClr val="FFFFFF"/>
        </a:lt1>
        <a:dk2>
          <a:srgbClr val="710F0F"/>
        </a:dk2>
        <a:lt2>
          <a:srgbClr val="FFFFFF"/>
        </a:lt2>
        <a:accent1>
          <a:srgbClr val="FF9900"/>
        </a:accent1>
        <a:accent2>
          <a:srgbClr val="FF3300"/>
        </a:accent2>
        <a:accent3>
          <a:srgbClr val="BBAAAA"/>
        </a:accent3>
        <a:accent4>
          <a:srgbClr val="DADADA"/>
        </a:accent4>
        <a:accent5>
          <a:srgbClr val="FFCAAA"/>
        </a:accent5>
        <a:accent6>
          <a:srgbClr val="E72D00"/>
        </a:accent6>
        <a:hlink>
          <a:srgbClr val="666699"/>
        </a:hlink>
        <a:folHlink>
          <a:srgbClr val="996633"/>
        </a:folHlink>
      </a:clrScheme>
      <a:clrMap bg1="dk2" tx1="lt1" bg2="dk1" tx2="lt2" accent1="accent1" accent2="accent2" accent3="accent3" accent4="accent4" accent5="accent5" accent6="accent6" hlink="hlink" folHlink="folHlink"/>
    </a:extraClrScheme>
    <a:extraClrScheme>
      <a:clrScheme name="RGS-IBG master slide 7">
        <a:dk1>
          <a:srgbClr val="336666"/>
        </a:dk1>
        <a:lt1>
          <a:srgbClr val="FFFFFF"/>
        </a:lt1>
        <a:dk2>
          <a:srgbClr val="000000"/>
        </a:dk2>
        <a:lt2>
          <a:srgbClr val="666699"/>
        </a:lt2>
        <a:accent1>
          <a:srgbClr val="99CCCC"/>
        </a:accent1>
        <a:accent2>
          <a:srgbClr val="CCCCCC"/>
        </a:accent2>
        <a:accent3>
          <a:srgbClr val="FFFFFF"/>
        </a:accent3>
        <a:accent4>
          <a:srgbClr val="2A5656"/>
        </a:accent4>
        <a:accent5>
          <a:srgbClr val="CAE2E2"/>
        </a:accent5>
        <a:accent6>
          <a:srgbClr val="B9B9B9"/>
        </a:accent6>
        <a:hlink>
          <a:srgbClr val="006666"/>
        </a:hlink>
        <a:folHlink>
          <a:srgbClr val="B2B2B2"/>
        </a:folHlink>
      </a:clrScheme>
      <a:clrMap bg1="lt1" tx1="dk1" bg2="lt2" tx2="dk2" accent1="accent1" accent2="accent2" accent3="accent3" accent4="accent4" accent5="accent5" accent6="accent6" hlink="hlink" folHlink="folHlink"/>
    </a:extraClrScheme>
    <a:extraClrScheme>
      <a:clrScheme name="RGS-IBG master slide 8">
        <a:dk1>
          <a:srgbClr val="000000"/>
        </a:dk1>
        <a:lt1>
          <a:srgbClr val="FFFFFF"/>
        </a:lt1>
        <a:dk2>
          <a:srgbClr val="000000"/>
        </a:dk2>
        <a:lt2>
          <a:srgbClr val="666699"/>
        </a:lt2>
        <a:accent1>
          <a:srgbClr val="FF9900"/>
        </a:accent1>
        <a:accent2>
          <a:srgbClr val="FF0000"/>
        </a:accent2>
        <a:accent3>
          <a:srgbClr val="FFFFFF"/>
        </a:accent3>
        <a:accent4>
          <a:srgbClr val="000000"/>
        </a:accent4>
        <a:accent5>
          <a:srgbClr val="FFCAAA"/>
        </a:accent5>
        <a:accent6>
          <a:srgbClr val="E70000"/>
        </a:accent6>
        <a:hlink>
          <a:srgbClr val="336699"/>
        </a:hlink>
        <a:folHlink>
          <a:srgbClr val="808080"/>
        </a:folHlink>
      </a:clrScheme>
      <a:clrMap bg1="lt1" tx1="dk1" bg2="lt2" tx2="dk2" accent1="accent1" accent2="accent2" accent3="accent3" accent4="accent4" accent5="accent5" accent6="accent6" hlink="hlink" folHlink="folHlink"/>
    </a:extraClrScheme>
    <a:extraClrScheme>
      <a:clrScheme name="RGS-IBG master slide 9">
        <a:dk1>
          <a:srgbClr val="000000"/>
        </a:dk1>
        <a:lt1>
          <a:srgbClr val="FFFFFF"/>
        </a:lt1>
        <a:dk2>
          <a:srgbClr val="000000"/>
        </a:dk2>
        <a:lt2>
          <a:srgbClr val="666699"/>
        </a:lt2>
        <a:accent1>
          <a:srgbClr val="CC3300"/>
        </a:accent1>
        <a:accent2>
          <a:srgbClr val="CC9900"/>
        </a:accent2>
        <a:accent3>
          <a:srgbClr val="FFFFFF"/>
        </a:accent3>
        <a:accent4>
          <a:srgbClr val="000000"/>
        </a:accent4>
        <a:accent5>
          <a:srgbClr val="E2ADAA"/>
        </a:accent5>
        <a:accent6>
          <a:srgbClr val="B98A00"/>
        </a:accent6>
        <a:hlink>
          <a:srgbClr val="CC6600"/>
        </a:hlink>
        <a:folHlink>
          <a:srgbClr val="808080"/>
        </a:folHlink>
      </a:clrScheme>
      <a:clrMap bg1="lt1" tx1="dk1" bg2="lt2" tx2="dk2" accent1="accent1" accent2="accent2" accent3="accent3" accent4="accent4" accent5="accent5" accent6="accent6" hlink="hlink" folHlink="folHlink"/>
    </a:extraClrScheme>
    <a:extraClrScheme>
      <a:clrScheme name="RGS-IBG master slide 10">
        <a:dk1>
          <a:srgbClr val="000000"/>
        </a:dk1>
        <a:lt1>
          <a:srgbClr val="FFFFFF"/>
        </a:lt1>
        <a:dk2>
          <a:srgbClr val="000000"/>
        </a:dk2>
        <a:lt2>
          <a:srgbClr val="666699"/>
        </a:lt2>
        <a:accent1>
          <a:srgbClr val="666699"/>
        </a:accent1>
        <a:accent2>
          <a:srgbClr val="9999FF"/>
        </a:accent2>
        <a:accent3>
          <a:srgbClr val="FFFFFF"/>
        </a:accent3>
        <a:accent4>
          <a:srgbClr val="000000"/>
        </a:accent4>
        <a:accent5>
          <a:srgbClr val="B8B8CA"/>
        </a:accent5>
        <a:accent6>
          <a:srgbClr val="8A8AE7"/>
        </a:accent6>
        <a:hlink>
          <a:srgbClr val="3366FF"/>
        </a:hlink>
        <a:folHlink>
          <a:srgbClr val="80808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RGS-IBG Powerpoint template</Template>
  <TotalTime>185</TotalTime>
  <Words>484</Words>
  <Application>Microsoft Office PowerPoint</Application>
  <PresentationFormat>On-screen Show (4:3)</PresentationFormat>
  <Paragraphs>51</Paragraphs>
  <Slides>16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Calibri</vt:lpstr>
      <vt:lpstr>Helvetica</vt:lpstr>
      <vt:lpstr>Times New Roman</vt:lpstr>
      <vt:lpstr>Wingdings</vt:lpstr>
      <vt:lpstr>RGS-IBG master slide</vt:lpstr>
      <vt:lpstr>Colombo – Life as a migrant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Slide title</vt:lpstr>
      <vt:lpstr>PowerPoint Presentation</vt:lpstr>
      <vt:lpstr>PowerPoint Presentation</vt:lpstr>
      <vt:lpstr>Note on the Q method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Simon Pinfield</dc:creator>
  <cp:lastModifiedBy>Edward Badger</cp:lastModifiedBy>
  <cp:revision>31</cp:revision>
  <cp:lastPrinted>2019-07-15T13:21:41Z</cp:lastPrinted>
  <dcterms:created xsi:type="dcterms:W3CDTF">2018-10-26T14:47:48Z</dcterms:created>
  <dcterms:modified xsi:type="dcterms:W3CDTF">2019-09-06T13:05:13Z</dcterms:modified>
</cp:coreProperties>
</file>